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9" r:id="rId5"/>
  </p:sldMasterIdLst>
  <p:notesMasterIdLst>
    <p:notesMasterId r:id="rId21"/>
  </p:notesMasterIdLst>
  <p:sldIdLst>
    <p:sldId id="262" r:id="rId6"/>
    <p:sldId id="271" r:id="rId7"/>
    <p:sldId id="280" r:id="rId8"/>
    <p:sldId id="297" r:id="rId9"/>
    <p:sldId id="408" r:id="rId10"/>
    <p:sldId id="461" r:id="rId11"/>
    <p:sldId id="479" r:id="rId12"/>
    <p:sldId id="478" r:id="rId13"/>
    <p:sldId id="287" r:id="rId14"/>
    <p:sldId id="480" r:id="rId15"/>
    <p:sldId id="502" r:id="rId16"/>
    <p:sldId id="325" r:id="rId17"/>
    <p:sldId id="543" r:id="rId18"/>
    <p:sldId id="544" r:id="rId19"/>
    <p:sldId id="4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00CC"/>
    <a:srgbClr val="000000"/>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56"/>
    <p:restoredTop sz="86000" autoAdjust="0"/>
  </p:normalViewPr>
  <p:slideViewPr>
    <p:cSldViewPr snapToGrid="0" snapToObjects="1">
      <p:cViewPr varScale="1">
        <p:scale>
          <a:sx n="62" d="100"/>
          <a:sy n="62"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E1143-60DD-8346-830A-19576731ECD9}" type="datetimeFigureOut">
              <a:rPr lang="en-US" smtClean="0"/>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1BFEC-2142-8041-AB73-BE5C6F9556FA}" type="slidenum">
              <a:rPr lang="en-US" smtClean="0"/>
              <a:t>‹#›</a:t>
            </a:fld>
            <a:endParaRPr lang="en-US"/>
          </a:p>
        </p:txBody>
      </p:sp>
    </p:spTree>
    <p:extLst>
      <p:ext uri="{BB962C8B-B14F-4D97-AF65-F5344CB8AC3E}">
        <p14:creationId xmlns:p14="http://schemas.microsoft.com/office/powerpoint/2010/main" val="866741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94438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1BBF838-790C-2545-BA48-69BFD5051B60}"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247129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8E1B8-9F38-AC4D-B2B2-546BB7D0BF1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261930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ＭＳ Ｐゴシック" charset="0"/>
                <a:cs typeface="ＭＳ Ｐゴシック" charset="0"/>
              </a:defRPr>
            </a:lvl1pPr>
            <a:lvl2pPr marL="742950" indent="-285750" defTabSz="915988" eaLnBrk="0" hangingPunct="0">
              <a:defRPr sz="2400">
                <a:solidFill>
                  <a:schemeClr val="tx1"/>
                </a:solidFill>
                <a:latin typeface="Arial" charset="0"/>
                <a:ea typeface="ＭＳ Ｐゴシック" charset="0"/>
              </a:defRPr>
            </a:lvl2pPr>
            <a:lvl3pPr marL="1143000" indent="-228600" defTabSz="915988" eaLnBrk="0" hangingPunct="0">
              <a:defRPr sz="2400">
                <a:solidFill>
                  <a:schemeClr val="tx1"/>
                </a:solidFill>
                <a:latin typeface="Arial" charset="0"/>
                <a:ea typeface="ＭＳ Ｐゴシック" charset="0"/>
              </a:defRPr>
            </a:lvl3pPr>
            <a:lvl4pPr marL="1600200" indent="-228600" defTabSz="915988" eaLnBrk="0" hangingPunct="0">
              <a:defRPr sz="2400">
                <a:solidFill>
                  <a:schemeClr val="tx1"/>
                </a:solidFill>
                <a:latin typeface="Arial" charset="0"/>
                <a:ea typeface="ＭＳ Ｐゴシック" charset="0"/>
              </a:defRPr>
            </a:lvl4pPr>
            <a:lvl5pPr marL="2057400" indent="-228600" defTabSz="915988" eaLnBrk="0" hangingPunct="0">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88413-847C-6C4D-8CBF-4774EF71A62D}" type="slidenum">
              <a:rPr lang="en-GB" sz="1200">
                <a:solidFill>
                  <a:prstClr val="black"/>
                </a:solidFill>
              </a:rPr>
              <a:pPr eaLnBrk="1" hangingPunct="1"/>
              <a:t>7</a:t>
            </a:fld>
            <a:endParaRPr lang="en-GB" sz="1200">
              <a:solidFill>
                <a:prstClr val="black"/>
              </a:solidFill>
            </a:endParaRPr>
          </a:p>
        </p:txBody>
      </p:sp>
      <p:sp>
        <p:nvSpPr>
          <p:cNvPr id="91138" name="Rectangle 7"/>
          <p:cNvSpPr txBox="1">
            <a:spLocks noGrp="1" noChangeArrowheads="1"/>
          </p:cNvSpPr>
          <p:nvPr/>
        </p:nvSpPr>
        <p:spPr bwMode="auto">
          <a:xfrm>
            <a:off x="3885453" y="8686288"/>
            <a:ext cx="2970946" cy="45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68" tIns="45784" rIns="91568" bIns="45784" anchor="b"/>
          <a:lstStyle>
            <a:lvl1pPr defTabSz="915988" eaLnBrk="0" hangingPunct="0">
              <a:defRPr sz="2400">
                <a:solidFill>
                  <a:schemeClr val="tx1"/>
                </a:solidFill>
                <a:latin typeface="Arial" charset="0"/>
                <a:ea typeface="ＭＳ Ｐゴシック" charset="0"/>
                <a:cs typeface="ＭＳ Ｐゴシック" charset="0"/>
              </a:defRPr>
            </a:lvl1pPr>
            <a:lvl2pPr marL="742950" indent="-285750" defTabSz="915988" eaLnBrk="0" hangingPunct="0">
              <a:defRPr sz="2400">
                <a:solidFill>
                  <a:schemeClr val="tx1"/>
                </a:solidFill>
                <a:latin typeface="Arial" charset="0"/>
                <a:ea typeface="ＭＳ Ｐゴシック" charset="0"/>
              </a:defRPr>
            </a:lvl2pPr>
            <a:lvl3pPr marL="1143000" indent="-228600" defTabSz="915988" eaLnBrk="0" hangingPunct="0">
              <a:defRPr sz="2400">
                <a:solidFill>
                  <a:schemeClr val="tx1"/>
                </a:solidFill>
                <a:latin typeface="Arial" charset="0"/>
                <a:ea typeface="ＭＳ Ｐゴシック" charset="0"/>
              </a:defRPr>
            </a:lvl3pPr>
            <a:lvl4pPr marL="1600200" indent="-228600" defTabSz="915988" eaLnBrk="0" hangingPunct="0">
              <a:defRPr sz="2400">
                <a:solidFill>
                  <a:schemeClr val="tx1"/>
                </a:solidFill>
                <a:latin typeface="Arial" charset="0"/>
                <a:ea typeface="ＭＳ Ｐゴシック" charset="0"/>
              </a:defRPr>
            </a:lvl4pPr>
            <a:lvl5pPr marL="2057400" indent="-228600" defTabSz="915988" eaLnBrk="0" hangingPunct="0">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6E15F0C-C8FF-3C49-B19E-DF7FD1BC298E}" type="slidenum">
              <a:rPr lang="en-GB" sz="1200">
                <a:solidFill>
                  <a:prstClr val="black"/>
                </a:solidFill>
              </a:rPr>
              <a:pPr algn="r" eaLnBrk="1" hangingPunct="1"/>
              <a:t>7</a:t>
            </a:fld>
            <a:endParaRPr lang="en-GB" sz="1200">
              <a:solidFill>
                <a:prstClr val="black"/>
              </a:solidFill>
            </a:endParaRPr>
          </a:p>
        </p:txBody>
      </p:sp>
      <p:sp>
        <p:nvSpPr>
          <p:cNvPr id="91139" name="Rectangle 1026"/>
          <p:cNvSpPr>
            <a:spLocks noGrp="1" noRot="1" noChangeAspect="1" noChangeArrowheads="1" noTextEdit="1"/>
          </p:cNvSpPr>
          <p:nvPr>
            <p:ph type="sldImg"/>
          </p:nvPr>
        </p:nvSpPr>
        <p:spPr>
          <a:solidFill>
            <a:srgbClr val="FFFFFF"/>
          </a:solidFill>
          <a:ln/>
        </p:spPr>
      </p:sp>
      <p:sp>
        <p:nvSpPr>
          <p:cNvPr id="91140" name="Rectangle 1027"/>
          <p:cNvSpPr>
            <a:spLocks noGrp="1" noChangeArrowheads="1"/>
          </p:cNvSpPr>
          <p:nvPr>
            <p:ph type="body" idx="1"/>
          </p:nvPr>
        </p:nvSpPr>
        <p:spPr>
          <a:noFill/>
          <a:ln>
            <a:solidFill>
              <a:srgbClr val="000000"/>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txBody>
          <a:bodyPr/>
          <a:lstStyle/>
          <a:p>
            <a:pPr eaLnBrk="1" hangingPunct="1"/>
            <a:endParaRPr lang="en-US"/>
          </a:p>
        </p:txBody>
      </p:sp>
    </p:spTree>
    <p:extLst>
      <p:ext uri="{BB962C8B-B14F-4D97-AF65-F5344CB8AC3E}">
        <p14:creationId xmlns:p14="http://schemas.microsoft.com/office/powerpoint/2010/main" val="151608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FC3853-D451-494C-B39D-DA0F7CA76B1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38138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E7D523-44DE-A945-B49B-647764B1D9C2}" type="slidenum">
              <a:rPr lang="en-GB"/>
              <a:pPr>
                <a:defRPr/>
              </a:pPr>
              <a:t>9</a:t>
            </a:fld>
            <a:endParaRPr lang="en-GB"/>
          </a:p>
        </p:txBody>
      </p:sp>
      <p:sp>
        <p:nvSpPr>
          <p:cNvPr id="244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4739"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413548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B49F0EA-242B-044C-9B2B-0CCB19C5E223}" type="slidenum">
              <a:rPr lang="en-GB"/>
              <a:pPr/>
              <a:t>10</a:t>
            </a:fld>
            <a:endParaRPr lang="en-GB"/>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8026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F1BE2-CAFD-674D-B7B9-1E74B9229316}"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348212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5E3D620-747A-DC4F-BFFB-6A4432918A0A}" type="slidenum">
              <a:rPr lang="en-GB"/>
              <a:pPr/>
              <a:t>12</a:t>
            </a:fld>
            <a:endParaRPr lang="en-GB"/>
          </a:p>
        </p:txBody>
      </p:sp>
      <p:sp>
        <p:nvSpPr>
          <p:cNvPr id="39939" name="Rectangle 7"/>
          <p:cNvSpPr txBox="1">
            <a:spLocks noGrp="1" noChangeArrowheads="1"/>
          </p:cNvSpPr>
          <p:nvPr/>
        </p:nvSpPr>
        <p:spPr bwMode="auto">
          <a:xfrm>
            <a:off x="3885453" y="8686288"/>
            <a:ext cx="2970946" cy="456249"/>
          </a:xfrm>
          <a:prstGeom prst="rect">
            <a:avLst/>
          </a:prstGeom>
          <a:noFill/>
          <a:ln w="9525">
            <a:noFill/>
            <a:miter lim="800000"/>
            <a:headEnd/>
            <a:tailEnd/>
          </a:ln>
        </p:spPr>
        <p:txBody>
          <a:bodyPr lIns="91568" tIns="45784" rIns="91568" bIns="45784" anchor="b">
            <a:prstTxWarp prst="textNoShape">
              <a:avLst/>
            </a:prstTxWarp>
          </a:bodyPr>
          <a:lstStyle/>
          <a:p>
            <a:pPr algn="r" defTabSz="915988"/>
            <a:fld id="{98119E66-A731-2047-B4D8-51C910FAF649}" type="slidenum">
              <a:rPr lang="en-GB" sz="1200"/>
              <a:pPr algn="r" defTabSz="915988"/>
              <a:t>12</a:t>
            </a:fld>
            <a:endParaRPr lang="en-GB" sz="1200"/>
          </a:p>
        </p:txBody>
      </p:sp>
      <p:sp>
        <p:nvSpPr>
          <p:cNvPr id="39940" name="Rectangle 2"/>
          <p:cNvSpPr>
            <a:spLocks noGrp="1" noRot="1" noChangeAspect="1" noChangeArrowheads="1" noTextEdit="1"/>
          </p:cNvSpPr>
          <p:nvPr>
            <p:ph type="sldImg"/>
          </p:nvPr>
        </p:nvSpPr>
        <p:spPr>
          <a:solidFill>
            <a:srgbClr val="FFFFFF"/>
          </a:solidFill>
          <a:ln/>
        </p:spPr>
      </p:sp>
      <p:sp>
        <p:nvSpPr>
          <p:cNvPr id="39941" name="Rectangle 3"/>
          <p:cNvSpPr>
            <a:spLocks noGrp="1" noChangeArrowheads="1"/>
          </p:cNvSpPr>
          <p:nvPr>
            <p:ph type="body" idx="1"/>
          </p:nvPr>
        </p:nvSpPr>
        <p:spPr>
          <a:no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53088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423766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266905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74143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115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182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10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36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76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79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386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40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662598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31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38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1B8D5-210A-FD4F-A701-0A1775B7EB9E}"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4C63A7-7E4D-7241-905F-D3BFDFD64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960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91B8D5-210A-FD4F-A701-0A1775B7EB9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2898092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1B8D5-210A-FD4F-A701-0A1775B7EB9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984466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91B8D5-210A-FD4F-A701-0A1775B7EB9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2519472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91B8D5-210A-FD4F-A701-0A1775B7EB9E}"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2916157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91B8D5-210A-FD4F-A701-0A1775B7EB9E}"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3395235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91B8D5-210A-FD4F-A701-0A1775B7EB9E}"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255361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1B8D5-210A-FD4F-A701-0A1775B7EB9E}"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352252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945E89C-FDD3-7340-A9E5-F1EA4902902D}"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801423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91B8D5-210A-FD4F-A701-0A1775B7EB9E}"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1506453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91B8D5-210A-FD4F-A701-0A1775B7EB9E}"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2643733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1B8D5-210A-FD4F-A701-0A1775B7EB9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2932644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1B8D5-210A-FD4F-A701-0A1775B7EB9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3A7-7E4D-7241-905F-D3BFDFD64DFC}" type="slidenum">
              <a:rPr lang="en-US" smtClean="0"/>
              <a:t>‹#›</a:t>
            </a:fld>
            <a:endParaRPr lang="en-US"/>
          </a:p>
        </p:txBody>
      </p:sp>
    </p:spTree>
    <p:extLst>
      <p:ext uri="{BB962C8B-B14F-4D97-AF65-F5344CB8AC3E}">
        <p14:creationId xmlns:p14="http://schemas.microsoft.com/office/powerpoint/2010/main" val="1888818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1296457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3940144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1260390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3108813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2828459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157787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45E89C-FDD3-7340-A9E5-F1EA4902902D}"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2368410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528534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1104492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559232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2888992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771499-F546-2043-9E55-49FF82797140}" type="datetimeFigureOut">
              <a:rPr lang="en-GB" smtClean="0"/>
              <a:t>09/12/2020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5AE6-1F33-494A-B2CC-C1154498A426}" type="slidenum">
              <a:rPr lang="en-GB" smtClean="0"/>
              <a:t>‹#›</a:t>
            </a:fld>
            <a:endParaRPr lang="en-GB" dirty="0"/>
          </a:p>
        </p:txBody>
      </p:sp>
    </p:spTree>
    <p:extLst>
      <p:ext uri="{BB962C8B-B14F-4D97-AF65-F5344CB8AC3E}">
        <p14:creationId xmlns:p14="http://schemas.microsoft.com/office/powerpoint/2010/main" val="3194881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slide 1 1">
    <p:bg>
      <p:bgPr>
        <a:solidFill>
          <a:srgbClr val="87A9E2"/>
        </a:solidFill>
        <a:effectLst/>
      </p:bgPr>
    </p:bg>
    <p:spTree>
      <p:nvGrpSpPr>
        <p:cNvPr id="1" name="Shape 1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74" y="6414047"/>
            <a:ext cx="1235126" cy="294830"/>
          </a:xfrm>
          <a:prstGeom prst="rect">
            <a:avLst/>
          </a:prstGeom>
        </p:spPr>
      </p:pic>
    </p:spTree>
    <p:extLst>
      <p:ext uri="{BB962C8B-B14F-4D97-AF65-F5344CB8AC3E}">
        <p14:creationId xmlns:p14="http://schemas.microsoft.com/office/powerpoint/2010/main" val="3273800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003DA6"/>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405" y="3979648"/>
            <a:ext cx="20311971" cy="229052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5526" y="718937"/>
            <a:ext cx="3011615" cy="2681732"/>
          </a:xfrm>
          <a:prstGeom prst="rect">
            <a:avLst/>
          </a:prstGeom>
        </p:spPr>
      </p:pic>
    </p:spTree>
    <p:extLst>
      <p:ext uri="{BB962C8B-B14F-4D97-AF65-F5344CB8AC3E}">
        <p14:creationId xmlns:p14="http://schemas.microsoft.com/office/powerpoint/2010/main" val="2279954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3DA6"/>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5132" y="3979649"/>
            <a:ext cx="15237959" cy="22911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4187" y="718937"/>
            <a:ext cx="2275626" cy="2701814"/>
          </a:xfrm>
          <a:prstGeom prst="rect">
            <a:avLst/>
          </a:prstGeom>
        </p:spPr>
      </p:pic>
    </p:spTree>
    <p:extLst>
      <p:ext uri="{BB962C8B-B14F-4D97-AF65-F5344CB8AC3E}">
        <p14:creationId xmlns:p14="http://schemas.microsoft.com/office/powerpoint/2010/main" val="586646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3DA6"/>
        </a:solidFill>
        <a:effectLst/>
      </p:bgPr>
    </p:bg>
    <p:spTree>
      <p:nvGrpSpPr>
        <p:cNvPr id="1" name="Shape 7"/>
        <p:cNvGrpSpPr/>
        <p:nvPr/>
      </p:nvGrpSpPr>
      <p:grpSpPr>
        <a:xfrm>
          <a:off x="0" y="0"/>
          <a:ext cx="0" cy="0"/>
          <a:chOff x="0" y="0"/>
          <a:chExt cx="0" cy="0"/>
        </a:xfrm>
      </p:grpSpPr>
      <p:sp>
        <p:nvSpPr>
          <p:cNvPr id="10" name="Shape 10"/>
          <p:cNvSpPr txBox="1">
            <a:spLocks noGrp="1"/>
          </p:cNvSpPr>
          <p:nvPr>
            <p:ph type="title"/>
          </p:nvPr>
        </p:nvSpPr>
        <p:spPr>
          <a:xfrm>
            <a:off x="2345960" y="2021217"/>
            <a:ext cx="4476939" cy="772400"/>
          </a:xfrm>
          <a:prstGeom prst="rect">
            <a:avLst/>
          </a:prstGeom>
          <a:noFill/>
          <a:ln>
            <a:noFill/>
          </a:ln>
        </p:spPr>
        <p:txBody>
          <a:bodyPr wrap="square" lIns="91425" tIns="91425" rIns="91425" bIns="91425" anchor="t" anchorCtr="0"/>
          <a:lstStyle>
            <a:lvl1pPr lvl="0" algn="ctr" rtl="0">
              <a:spcBef>
                <a:spcPts val="0"/>
              </a:spcBef>
              <a:buNone/>
              <a:defRPr sz="2800" b="1">
                <a:solidFill>
                  <a:schemeClr val="bg1"/>
                </a:solidFill>
                <a:latin typeface="EB Garamond"/>
                <a:ea typeface="EB Garamond"/>
                <a:cs typeface="EB Garamond"/>
                <a:sym typeface="EB Garamond"/>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dirty="0"/>
          </a:p>
        </p:txBody>
      </p:sp>
      <p:sp>
        <p:nvSpPr>
          <p:cNvPr id="11" name="Shape 11"/>
          <p:cNvSpPr txBox="1">
            <a:spLocks noGrp="1"/>
          </p:cNvSpPr>
          <p:nvPr>
            <p:ph type="subTitle" idx="1"/>
          </p:nvPr>
        </p:nvSpPr>
        <p:spPr>
          <a:xfrm>
            <a:off x="2345961" y="2868882"/>
            <a:ext cx="4476940" cy="498400"/>
          </a:xfrm>
          <a:prstGeom prst="rect">
            <a:avLst/>
          </a:prstGeom>
          <a:noFill/>
          <a:ln>
            <a:noFill/>
          </a:ln>
        </p:spPr>
        <p:txBody>
          <a:bodyPr wrap="square" lIns="91425" tIns="91425" rIns="91425" bIns="91425" anchor="t" anchorCtr="0"/>
          <a:lstStyle>
            <a:lvl1pPr lvl="0" algn="ctr" rtl="0">
              <a:spcBef>
                <a:spcPts val="0"/>
              </a:spcBef>
              <a:buNone/>
              <a:defRPr sz="2400">
                <a:solidFill>
                  <a:schemeClr val="bg1"/>
                </a:solidFill>
                <a:latin typeface="EB Garamond"/>
                <a:ea typeface="EB Garamond"/>
                <a:cs typeface="EB Garamond"/>
                <a:sym typeface="EB Garamond"/>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73" y="6414047"/>
            <a:ext cx="899634" cy="286330"/>
          </a:xfrm>
          <a:prstGeom prst="rect">
            <a:avLst/>
          </a:prstGeom>
          <a:noFill/>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747" y="3979649"/>
            <a:ext cx="15237959" cy="2291125"/>
          </a:xfrm>
          <a:prstGeom prst="rect">
            <a:avLst/>
          </a:prstGeom>
        </p:spPr>
      </p:pic>
    </p:spTree>
    <p:extLst>
      <p:ext uri="{BB962C8B-B14F-4D97-AF65-F5344CB8AC3E}">
        <p14:creationId xmlns:p14="http://schemas.microsoft.com/office/powerpoint/2010/main" val="231930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slide 1 1">
    <p:spTree>
      <p:nvGrpSpPr>
        <p:cNvPr id="1" name="Shape 16"/>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51" y="6035246"/>
            <a:ext cx="1160788" cy="1109474"/>
          </a:xfrm>
          <a:prstGeom prst="rect">
            <a:avLst/>
          </a:prstGeom>
        </p:spPr>
      </p:pic>
    </p:spTree>
    <p:extLst>
      <p:ext uri="{BB962C8B-B14F-4D97-AF65-F5344CB8AC3E}">
        <p14:creationId xmlns:p14="http://schemas.microsoft.com/office/powerpoint/2010/main" val="97473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945E89C-FDD3-7340-A9E5-F1EA4902902D}"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3705996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slide 1 1">
    <p:bg>
      <p:bgPr>
        <a:solidFill>
          <a:srgbClr val="87A9E2"/>
        </a:solidFill>
        <a:effectLst/>
      </p:bgPr>
    </p:bg>
    <p:spTree>
      <p:nvGrpSpPr>
        <p:cNvPr id="1" name="Shape 1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74" y="6414047"/>
            <a:ext cx="899634" cy="28633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86401"/>
            <a:ext cx="4965139" cy="74654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96" y="5486401"/>
            <a:ext cx="4965139" cy="746541"/>
          </a:xfrm>
          <a:prstGeom prst="rect">
            <a:avLst/>
          </a:prstGeom>
        </p:spPr>
      </p:pic>
      <p:sp>
        <p:nvSpPr>
          <p:cNvPr id="2" name="Rectangle 1"/>
          <p:cNvSpPr/>
          <p:nvPr userDrawn="1"/>
        </p:nvSpPr>
        <p:spPr>
          <a:xfrm>
            <a:off x="0" y="4392707"/>
            <a:ext cx="9144000" cy="2021341"/>
          </a:xfrm>
          <a:prstGeom prst="rect">
            <a:avLst/>
          </a:prstGeom>
          <a:solidFill>
            <a:srgbClr val="87A9E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300463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Title slide 1 1">
    <p:bg>
      <p:bgPr>
        <a:solidFill>
          <a:srgbClr val="87A9E2"/>
        </a:solidFill>
        <a:effectLst/>
      </p:bgPr>
    </p:bg>
    <p:spTree>
      <p:nvGrpSpPr>
        <p:cNvPr id="1" name="Shape 1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74" y="6414047"/>
            <a:ext cx="899634" cy="286330"/>
          </a:xfrm>
          <a:prstGeom prst="rect">
            <a:avLst/>
          </a:prstGeom>
        </p:spPr>
      </p:pic>
    </p:spTree>
    <p:extLst>
      <p:ext uri="{BB962C8B-B14F-4D97-AF65-F5344CB8AC3E}">
        <p14:creationId xmlns:p14="http://schemas.microsoft.com/office/powerpoint/2010/main" val="24895442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Title slide 1 1">
    <p:bg>
      <p:bgPr>
        <a:gradFill flip="none" rotWithShape="1">
          <a:gsLst>
            <a:gs pos="0">
              <a:srgbClr val="2C64CA"/>
            </a:gs>
            <a:gs pos="100000">
              <a:srgbClr val="285DB8"/>
            </a:gs>
          </a:gsLst>
          <a:path path="circle">
            <a:fillToRect l="100000" t="100000"/>
          </a:path>
          <a:tileRect r="-100000" b="-100000"/>
        </a:gradFill>
        <a:effectLst/>
      </p:bgPr>
    </p:bg>
    <p:spTree>
      <p:nvGrpSpPr>
        <p:cNvPr id="1" name="Shape 1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74" y="6414047"/>
            <a:ext cx="899634" cy="286330"/>
          </a:xfrm>
          <a:prstGeom prst="rect">
            <a:avLst/>
          </a:prstGeom>
        </p:spPr>
      </p:pic>
    </p:spTree>
    <p:extLst>
      <p:ext uri="{BB962C8B-B14F-4D97-AF65-F5344CB8AC3E}">
        <p14:creationId xmlns:p14="http://schemas.microsoft.com/office/powerpoint/2010/main" val="1647724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slide 1 1">
    <p:bg>
      <p:bgPr>
        <a:gradFill>
          <a:gsLst>
            <a:gs pos="0">
              <a:srgbClr val="87A9E2">
                <a:lumMod val="27000"/>
                <a:lumOff val="73000"/>
              </a:srgbClr>
            </a:gs>
            <a:gs pos="100000">
              <a:schemeClr val="bg1"/>
            </a:gs>
          </a:gsLst>
          <a:lin ang="5400000" scaled="1"/>
        </a:gradFill>
        <a:effectLst/>
      </p:bgPr>
    </p:bg>
    <p:spTree>
      <p:nvGrpSpPr>
        <p:cNvPr id="1" name="Shape 16"/>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51" y="6035246"/>
            <a:ext cx="1160788" cy="1109474"/>
          </a:xfrm>
          <a:prstGeom prst="rect">
            <a:avLst/>
          </a:prstGeom>
        </p:spPr>
      </p:pic>
    </p:spTree>
    <p:extLst>
      <p:ext uri="{BB962C8B-B14F-4D97-AF65-F5344CB8AC3E}">
        <p14:creationId xmlns:p14="http://schemas.microsoft.com/office/powerpoint/2010/main" val="1498235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334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slide 1 1 1">
    <p:spTree>
      <p:nvGrpSpPr>
        <p:cNvPr id="1" name="Shape 17"/>
        <p:cNvGrpSpPr/>
        <p:nvPr/>
      </p:nvGrpSpPr>
      <p:grpSpPr>
        <a:xfrm>
          <a:off x="0" y="0"/>
          <a:ext cx="0" cy="0"/>
          <a:chOff x="0" y="0"/>
          <a:chExt cx="0" cy="0"/>
        </a:xfrm>
      </p:grpSpPr>
      <p:pic>
        <p:nvPicPr>
          <p:cNvPr id="18" name="Shape 18"/>
          <p:cNvPicPr preferRelativeResize="0"/>
          <p:nvPr/>
        </p:nvPicPr>
        <p:blipFill>
          <a:blip r:embed="rId2">
            <a:alphaModFix amt="17000"/>
          </a:blip>
          <a:stretch>
            <a:fillRect/>
          </a:stretch>
        </p:blipFill>
        <p:spPr>
          <a:xfrm>
            <a:off x="2" y="1049"/>
            <a:ext cx="9144003" cy="6856951"/>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22702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45E89C-FDD3-7340-A9E5-F1EA4902902D}"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293900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5E89C-FDD3-7340-A9E5-F1EA4902902D}"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41993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38558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55936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E89C-FDD3-7340-A9E5-F1EA4902902D}"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D0270-D277-7846-9F59-7EA90A49C650}" type="slidenum">
              <a:rPr lang="en-US" smtClean="0"/>
              <a:t>‹#›</a:t>
            </a:fld>
            <a:endParaRPr lang="en-US"/>
          </a:p>
        </p:txBody>
      </p:sp>
    </p:spTree>
    <p:extLst>
      <p:ext uri="{BB962C8B-B14F-4D97-AF65-F5344CB8AC3E}">
        <p14:creationId xmlns:p14="http://schemas.microsoft.com/office/powerpoint/2010/main" val="424651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C791B8D5-210A-FD4F-A701-0A1775B7EB9E}" type="datetimeFigureOut">
              <a:rPr lang="en-US" smtClean="0">
                <a:solidFill>
                  <a:prstClr val="black">
                    <a:tint val="75000"/>
                  </a:prstClr>
                </a:solidFill>
                <a:latin typeface="Calibri"/>
                <a:ea typeface=""/>
                <a:cs typeface=""/>
              </a:rPr>
              <a:pPr defTabSz="914400" fontAlgn="auto">
                <a:spcBef>
                  <a:spcPts val="0"/>
                </a:spcBef>
                <a:spcAft>
                  <a:spcPts val="0"/>
                </a:spcAft>
              </a:pPr>
              <a:t>12/9/2020</a:t>
            </a:fld>
            <a:endParaRPr lang="en-US">
              <a:solidFill>
                <a:prstClr val="black">
                  <a:tint val="75000"/>
                </a:prstClr>
              </a:solidFill>
              <a:latin typeface="Calibri"/>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34C63A7-7E4D-7241-905F-D3BFDFD64DFC}" type="slidenum">
              <a:rPr lang="en-US" smtClean="0">
                <a:solidFill>
                  <a:prstClr val="black">
                    <a:tint val="75000"/>
                  </a:prstClr>
                </a:solidFill>
                <a:latin typeface="Calibri"/>
                <a:ea typeface=""/>
                <a:cs typeface=""/>
              </a:rPr>
              <a:pPr defTabSz="914400" fontAlgn="auto">
                <a:spcBef>
                  <a:spcPts val="0"/>
                </a:spcBef>
                <a:spcAft>
                  <a:spcPts val="0"/>
                </a:spcAft>
              </a:pPr>
              <a:t>‹#›</a:t>
            </a:fld>
            <a:endParaRPr lang="en-US">
              <a:solidFill>
                <a:prstClr val="black">
                  <a:tint val="75000"/>
                </a:prstClr>
              </a:solidFill>
              <a:latin typeface="Calibri"/>
              <a:ea typeface=""/>
              <a:cs typeface=""/>
            </a:endParaRPr>
          </a:p>
        </p:txBody>
      </p:sp>
    </p:spTree>
    <p:extLst>
      <p:ext uri="{BB962C8B-B14F-4D97-AF65-F5344CB8AC3E}">
        <p14:creationId xmlns:p14="http://schemas.microsoft.com/office/powerpoint/2010/main" val="1137903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1B8D5-210A-FD4F-A701-0A1775B7EB9E}" type="datetimeFigureOut">
              <a:rPr lang="en-US" smtClean="0"/>
              <a:t>12/9/2020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C63A7-7E4D-7241-905F-D3BFDFD64DFC}" type="slidenum">
              <a:rPr lang="en-US" smtClean="0"/>
              <a:t>‹#›</a:t>
            </a:fld>
            <a:endParaRPr lang="en-US"/>
          </a:p>
        </p:txBody>
      </p:sp>
    </p:spTree>
    <p:extLst>
      <p:ext uri="{BB962C8B-B14F-4D97-AF65-F5344CB8AC3E}">
        <p14:creationId xmlns:p14="http://schemas.microsoft.com/office/powerpoint/2010/main" val="2253216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771499-F546-2043-9E55-49FF82797140}" type="datetimeFigureOut">
              <a:rPr lang="en-GB" smtClean="0"/>
              <a:t>09/12/2020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BB5AE6-1F33-494A-B2CC-C1154498A426}" type="slidenum">
              <a:rPr lang="en-GB" smtClean="0"/>
              <a:t>‹#›</a:t>
            </a:fld>
            <a:endParaRPr lang="en-GB" dirty="0"/>
          </a:p>
        </p:txBody>
      </p:sp>
    </p:spTree>
    <p:extLst>
      <p:ext uri="{BB962C8B-B14F-4D97-AF65-F5344CB8AC3E}">
        <p14:creationId xmlns:p14="http://schemas.microsoft.com/office/powerpoint/2010/main" val="3159844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8472458" y="6217623"/>
            <a:ext cx="548700" cy="524800"/>
          </a:xfrm>
          <a:prstGeom prst="rect">
            <a:avLst/>
          </a:prstGeom>
          <a:noFill/>
          <a:ln>
            <a:noFill/>
          </a:ln>
        </p:spPr>
        <p:txBody>
          <a:bodyPr wrap="square" lIns="91425" tIns="91425" rIns="91425" bIns="91425" anchor="ctr" anchorCtr="0">
            <a:noAutofit/>
          </a:bodyPr>
          <a:lstStyle/>
          <a:p>
            <a:pPr algn="r"/>
            <a:fld id="{00000000-1234-1234-1234-123412341234}" type="slidenum">
              <a:rPr lang="en" sz="1000" smtClean="0">
                <a:solidFill>
                  <a:srgbClr val="003DA6"/>
                </a:solidFill>
              </a:rPr>
              <a:pPr algn="r"/>
              <a:t>‹#›</a:t>
            </a:fld>
            <a:endParaRPr lang="en" sz="1000">
              <a:solidFill>
                <a:srgbClr val="003DA6"/>
              </a:solidFill>
            </a:endParaRPr>
          </a:p>
        </p:txBody>
      </p:sp>
    </p:spTree>
    <p:extLst>
      <p:ext uri="{BB962C8B-B14F-4D97-AF65-F5344CB8AC3E}">
        <p14:creationId xmlns:p14="http://schemas.microsoft.com/office/powerpoint/2010/main" val="3764559690"/>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research.ed.ac.uk/portal/en/publications/public-dialogue-and-deliberation(068a922c-0f20-4cf5-b967-8c0ceaeacd11).html" TargetMode="Externa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9"/>
          <p:cNvSpPr txBox="1"/>
          <p:nvPr/>
        </p:nvSpPr>
        <p:spPr>
          <a:xfrm>
            <a:off x="240632" y="696935"/>
            <a:ext cx="8530390" cy="3637046"/>
          </a:xfrm>
          <a:prstGeom prst="rect">
            <a:avLst/>
          </a:prstGeom>
          <a:noFill/>
          <a:ln>
            <a:noFill/>
          </a:ln>
        </p:spPr>
        <p:txBody>
          <a:bodyPr wrap="square" lIns="91425" tIns="91425" rIns="91425" bIns="91425" anchor="t" anchorCtr="0">
            <a:noAutofit/>
          </a:bodyPr>
          <a:lstStyle/>
          <a:p>
            <a:pPr lvl="0" algn="ctr" defTabSz="685800">
              <a:defRPr/>
            </a:pPr>
            <a:r>
              <a:rPr lang="en-GB" sz="3200" b="1" dirty="0">
                <a:solidFill>
                  <a:prstClr val="white"/>
                </a:solidFill>
                <a:latin typeface="EB Garamond"/>
                <a:ea typeface="EB Garamond"/>
                <a:cs typeface="EB Garamond"/>
                <a:sym typeface="EB Garamond"/>
              </a:rPr>
              <a:t>From Debate to Dialogue:</a:t>
            </a:r>
            <a:br>
              <a:rPr lang="en-GB" sz="3200" b="1" dirty="0">
                <a:solidFill>
                  <a:prstClr val="white"/>
                </a:solidFill>
                <a:latin typeface="EB Garamond"/>
                <a:ea typeface="EB Garamond"/>
                <a:cs typeface="EB Garamond"/>
                <a:sym typeface="EB Garamond"/>
              </a:rPr>
            </a:br>
            <a:r>
              <a:rPr lang="en-GB" sz="2800" b="1" dirty="0">
                <a:solidFill>
                  <a:prstClr val="white"/>
                </a:solidFill>
                <a:latin typeface="EB Garamond"/>
                <a:ea typeface="EB Garamond"/>
                <a:cs typeface="EB Garamond"/>
                <a:sym typeface="EB Garamond"/>
              </a:rPr>
              <a:t>Communication across sectors and communities</a:t>
            </a:r>
            <a:endParaRPr kumimoji="0" lang="en-GB" sz="2000" b="1" i="0" u="none" strike="noStrike" kern="1200" cap="none" spc="0" normalizeH="0" baseline="0" noProof="0" dirty="0">
              <a:ln>
                <a:noFill/>
              </a:ln>
              <a:solidFill>
                <a:prstClr val="white"/>
              </a:solidFill>
              <a:effectLst/>
              <a:uLnTx/>
              <a:uFillTx/>
              <a:latin typeface="EB Garamond"/>
              <a:ea typeface="EB Garamond"/>
              <a:cs typeface="EB Garamond"/>
              <a:sym typeface="EB Garamond"/>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white"/>
              </a:solidFill>
              <a:effectLst/>
              <a:uLnTx/>
              <a:uFillTx/>
              <a:latin typeface="EB Garamond"/>
              <a:ea typeface="EB Garamond"/>
              <a:cs typeface="EB Garamond"/>
              <a:sym typeface="EB Garamond"/>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prstClr val="white"/>
                </a:solidFill>
                <a:effectLst/>
                <a:uLnTx/>
                <a:uFillTx/>
                <a:latin typeface="EB Garamond"/>
                <a:ea typeface="EB Garamond"/>
                <a:cs typeface="EB Garamond"/>
                <a:sym typeface="EB Garamond"/>
              </a:rPr>
              <a:t>@</a:t>
            </a:r>
            <a:r>
              <a:rPr kumimoji="0" lang="en-GB" sz="2100" b="0" i="0" u="none" strike="noStrike" kern="1200" cap="none" spc="0" normalizeH="0" baseline="0" noProof="0" dirty="0" err="1">
                <a:ln>
                  <a:noFill/>
                </a:ln>
                <a:solidFill>
                  <a:prstClr val="white"/>
                </a:solidFill>
                <a:effectLst/>
                <a:uLnTx/>
                <a:uFillTx/>
                <a:latin typeface="EB Garamond"/>
                <a:ea typeface="EB Garamond"/>
                <a:cs typeface="EB Garamond"/>
                <a:sym typeface="EB Garamond"/>
              </a:rPr>
              <a:t>OliverEscobar</a:t>
            </a:r>
            <a:r>
              <a:rPr kumimoji="0" lang="en-GB" sz="2100" b="0" i="0" u="none" strike="noStrike" kern="1200" cap="none" spc="0" normalizeH="0" baseline="0" noProof="0" dirty="0">
                <a:ln>
                  <a:noFill/>
                </a:ln>
                <a:solidFill>
                  <a:prstClr val="white"/>
                </a:solidFill>
                <a:effectLst/>
                <a:uLnTx/>
                <a:uFillTx/>
                <a:latin typeface="EB Garamond"/>
                <a:ea typeface="EB Garamond"/>
                <a:cs typeface="EB Garamond"/>
                <a:sym typeface="EB Garamond"/>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5B9BD5">
                    <a:lumMod val="75000"/>
                  </a:srgbClr>
                </a:solidFill>
                <a:effectLst/>
                <a:uLnTx/>
                <a:uFillTx/>
                <a:latin typeface="EB Garamond"/>
                <a:ea typeface="EB Garamond"/>
                <a:cs typeface="EB Garamond"/>
                <a:sym typeface="EB Garamond"/>
              </a:rPr>
              <a:t>Edinburgh Futures Institute / University of Edinburgh</a:t>
            </a:r>
          </a:p>
          <a:p>
            <a:pPr lvl="0" algn="ctr" defTabSz="685800">
              <a:defRPr/>
            </a:pPr>
            <a:endParaRPr lang="en-GB" sz="2100" dirty="0">
              <a:solidFill>
                <a:prstClr val="white"/>
              </a:solidFill>
              <a:latin typeface="EB Garamond"/>
              <a:ea typeface="EB Garamond"/>
              <a:cs typeface="EB Garamond"/>
              <a:sym typeface="EB Garamond"/>
            </a:endParaRPr>
          </a:p>
          <a:p>
            <a:pPr lvl="0" algn="ctr" defTabSz="685800">
              <a:defRPr/>
            </a:pPr>
            <a:r>
              <a:rPr lang="en-GB" sz="2100" dirty="0">
                <a:solidFill>
                  <a:prstClr val="white"/>
                </a:solidFill>
                <a:latin typeface="EB Garamond"/>
                <a:ea typeface="EB Garamond"/>
                <a:cs typeface="EB Garamond"/>
                <a:sym typeface="EB Garamond"/>
              </a:rPr>
              <a:t>AGM December 2020</a:t>
            </a:r>
          </a:p>
          <a:p>
            <a:pPr lvl="0" algn="ctr" defTabSz="685800">
              <a:defRPr/>
            </a:pPr>
            <a:r>
              <a:rPr lang="en-GB" sz="2100" dirty="0">
                <a:solidFill>
                  <a:prstClr val="white"/>
                </a:solidFill>
                <a:latin typeface="EB Garamond"/>
                <a:ea typeface="EB Garamond"/>
                <a:cs typeface="EB Garamond"/>
                <a:sym typeface="EB Garamond"/>
              </a:rPr>
              <a:t>North West Glasgow Voluntary Sector Network</a:t>
            </a:r>
          </a:p>
          <a:p>
            <a:pPr lvl="0" algn="ctr" defTabSz="685800">
              <a:defRPr/>
            </a:pPr>
            <a:endParaRPr lang="en-GB" sz="2100" dirty="0">
              <a:solidFill>
                <a:prstClr val="white"/>
              </a:solidFill>
              <a:latin typeface="EB Garamond"/>
              <a:ea typeface="EB Garamond"/>
              <a:cs typeface="EB Garamond"/>
              <a:sym typeface="EB Garamond"/>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white"/>
              </a:solidFill>
              <a:effectLst/>
              <a:uLnTx/>
              <a:uFillTx/>
              <a:latin typeface="EB Garamond"/>
              <a:ea typeface="EB Garamond"/>
              <a:cs typeface="EB Garamond"/>
              <a:sym typeface="EB Garamond"/>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 sz="3000" b="0" i="0" u="none" strike="noStrike" kern="1200" cap="none" spc="0" normalizeH="0" baseline="0" noProof="0" dirty="0">
              <a:ln>
                <a:noFill/>
              </a:ln>
              <a:solidFill>
                <a:prstClr val="white"/>
              </a:solidFill>
              <a:effectLst/>
              <a:uLnTx/>
              <a:uFillTx/>
              <a:latin typeface="EB Garamond"/>
              <a:ea typeface="EB Garamond"/>
              <a:cs typeface="EB Garamond"/>
              <a:sym typeface="EB Garamond"/>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3981"/>
            <a:ext cx="15233978" cy="1717896"/>
          </a:xfrm>
          <a:prstGeom prst="rect">
            <a:avLst/>
          </a:prstGeom>
        </p:spPr>
      </p:pic>
      <p:pic>
        <p:nvPicPr>
          <p:cNvPr id="5" name="Picture 2" descr="http://3.bp.blogspot.com/-NxouMmz2bOY/T8_ac97cesI/AAAAAAAAGg0/e3vY1_bdnbE/s1600/Twitter+logo+2012.png">
            <a:extLst>
              <a:ext uri="{FF2B5EF4-FFF2-40B4-BE49-F238E27FC236}">
                <a16:creationId xmlns:a16="http://schemas.microsoft.com/office/drawing/2014/main" id="{45AEC2BE-0188-A641-95E9-6A7D0C91FA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297" y="2230875"/>
            <a:ext cx="325125" cy="264164"/>
          </a:xfrm>
          <a:prstGeom prst="rect">
            <a:avLst/>
          </a:prstGeom>
          <a:solidFill>
            <a:schemeClr val="accent1"/>
          </a:solidFill>
          <a:ln>
            <a:noFill/>
          </a:ln>
          <a:effectLst>
            <a:glow rad="101600">
              <a:schemeClr val="accent5">
                <a:satMod val="175000"/>
                <a:alpha val="40000"/>
              </a:schemeClr>
            </a:glow>
          </a:effectLst>
        </p:spPr>
      </p:pic>
    </p:spTree>
    <p:extLst>
      <p:ext uri="{BB962C8B-B14F-4D97-AF65-F5344CB8AC3E}">
        <p14:creationId xmlns:p14="http://schemas.microsoft.com/office/powerpoint/2010/main" val="102121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371600"/>
          </a:xfrm>
          <a:noFill/>
        </p:spPr>
        <p:txBody>
          <a:bodyPr/>
          <a:lstStyle/>
          <a:p>
            <a:pPr marL="188913" algn="l" eaLnBrk="1" hangingPunct="1"/>
            <a:r>
              <a:rPr lang="en-GB" sz="3600" b="1" dirty="0">
                <a:solidFill>
                  <a:srgbClr val="FF3333"/>
                </a:solidFill>
                <a:latin typeface="Calibri" charset="0"/>
              </a:rPr>
              <a:t>P</a:t>
            </a:r>
            <a:r>
              <a:rPr lang="en-GB" sz="3600" b="1" dirty="0">
                <a:solidFill>
                  <a:srgbClr val="00B050"/>
                </a:solidFill>
                <a:latin typeface="Calibri" charset="0"/>
              </a:rPr>
              <a:t>I</a:t>
            </a:r>
            <a:r>
              <a:rPr lang="en-GB" sz="3600" b="1" dirty="0">
                <a:solidFill>
                  <a:srgbClr val="CC00CC"/>
                </a:solidFill>
                <a:latin typeface="Calibri" charset="0"/>
              </a:rPr>
              <a:t>N</a:t>
            </a:r>
            <a:r>
              <a:rPr lang="en-GB" sz="3600" b="1" dirty="0">
                <a:solidFill>
                  <a:schemeClr val="accent5">
                    <a:lumMod val="75000"/>
                  </a:schemeClr>
                </a:solidFill>
                <a:latin typeface="Calibri" charset="0"/>
              </a:rPr>
              <a:t> diagram </a:t>
            </a:r>
            <a:r>
              <a:rPr lang="en-GB" sz="2000" dirty="0">
                <a:latin typeface="Calibri" charset="0"/>
              </a:rPr>
              <a:t>(Andrew </a:t>
            </a:r>
            <a:r>
              <a:rPr lang="en-GB" sz="2000" dirty="0" err="1">
                <a:latin typeface="Calibri" charset="0"/>
              </a:rPr>
              <a:t>Acland</a:t>
            </a:r>
            <a:r>
              <a:rPr lang="en-GB" sz="2000" dirty="0">
                <a:latin typeface="Calibri" charset="0"/>
              </a:rPr>
              <a:t>)</a:t>
            </a:r>
            <a:endParaRPr lang="en-GB" sz="2400" b="1" dirty="0">
              <a:latin typeface="Calibri" charset="0"/>
            </a:endParaRPr>
          </a:p>
        </p:txBody>
      </p:sp>
      <p:sp>
        <p:nvSpPr>
          <p:cNvPr id="62469" name="AutoShape 11"/>
          <p:cNvSpPr>
            <a:spLocks noChangeArrowheads="1"/>
          </p:cNvSpPr>
          <p:nvPr/>
        </p:nvSpPr>
        <p:spPr bwMode="auto">
          <a:xfrm>
            <a:off x="2438400" y="1676400"/>
            <a:ext cx="4103688" cy="3887788"/>
          </a:xfrm>
          <a:prstGeom prst="triangle">
            <a:avLst>
              <a:gd name="adj" fmla="val 50000"/>
            </a:avLst>
          </a:prstGeom>
          <a:solidFill>
            <a:srgbClr val="CC99FF"/>
          </a:solidFill>
          <a:ln w="9525">
            <a:solidFill>
              <a:schemeClr val="tx1"/>
            </a:solidFill>
            <a:miter lim="800000"/>
            <a:headEnd/>
            <a:tailEnd/>
          </a:ln>
        </p:spPr>
        <p:txBody>
          <a:bodyPr wrap="none" anchor="ctr">
            <a:prstTxWarp prst="textNoShape">
              <a:avLst/>
            </a:prstTxWarp>
          </a:bodyPr>
          <a:lstStyle/>
          <a:p>
            <a:endParaRPr lang="en-US"/>
          </a:p>
        </p:txBody>
      </p:sp>
      <p:sp>
        <p:nvSpPr>
          <p:cNvPr id="62470" name="AutoShape 8"/>
          <p:cNvSpPr>
            <a:spLocks noChangeArrowheads="1"/>
          </p:cNvSpPr>
          <p:nvPr/>
        </p:nvSpPr>
        <p:spPr bwMode="auto">
          <a:xfrm>
            <a:off x="381000" y="1676400"/>
            <a:ext cx="4103688" cy="3887788"/>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2471" name="AutoShape 12" descr="Dark horizontal"/>
          <p:cNvSpPr>
            <a:spLocks noChangeArrowheads="1"/>
          </p:cNvSpPr>
          <p:nvPr/>
        </p:nvSpPr>
        <p:spPr bwMode="auto">
          <a:xfrm>
            <a:off x="2438400" y="3581400"/>
            <a:ext cx="2057400" cy="1981200"/>
          </a:xfrm>
          <a:prstGeom prst="triangle">
            <a:avLst>
              <a:gd name="adj" fmla="val 50000"/>
            </a:avLst>
          </a:prstGeom>
          <a:pattFill prst="dkHorz">
            <a:fgClr>
              <a:schemeClr val="accent1"/>
            </a:fgClr>
            <a:bgClr>
              <a:srgbClr val="CC99FF"/>
            </a:bgClr>
          </a:pattFill>
          <a:ln w="9525">
            <a:solidFill>
              <a:schemeClr val="tx1"/>
            </a:solidFill>
            <a:miter lim="800000"/>
            <a:headEnd/>
            <a:tailEnd/>
          </a:ln>
        </p:spPr>
        <p:txBody>
          <a:bodyPr wrap="none" anchor="ctr">
            <a:prstTxWarp prst="textNoShape">
              <a:avLst/>
            </a:prstTxWarp>
          </a:bodyPr>
          <a:lstStyle/>
          <a:p>
            <a:endParaRPr lang="en-US"/>
          </a:p>
        </p:txBody>
      </p:sp>
      <p:sp>
        <p:nvSpPr>
          <p:cNvPr id="62472" name="Line 13"/>
          <p:cNvSpPr>
            <a:spLocks noChangeShapeType="1"/>
          </p:cNvSpPr>
          <p:nvPr/>
        </p:nvSpPr>
        <p:spPr bwMode="auto">
          <a:xfrm>
            <a:off x="381000" y="3581400"/>
            <a:ext cx="6913563" cy="0"/>
          </a:xfrm>
          <a:prstGeom prst="line">
            <a:avLst/>
          </a:prstGeom>
          <a:noFill/>
          <a:ln w="9525">
            <a:solidFill>
              <a:schemeClr val="tx1"/>
            </a:solidFill>
            <a:round/>
            <a:headEnd/>
            <a:tailEnd/>
          </a:ln>
        </p:spPr>
        <p:txBody>
          <a:bodyPr>
            <a:prstTxWarp prst="textNoShape">
              <a:avLst/>
            </a:prstTxWarp>
          </a:bodyPr>
          <a:lstStyle/>
          <a:p>
            <a:endParaRPr lang="en-GB"/>
          </a:p>
        </p:txBody>
      </p:sp>
      <p:sp>
        <p:nvSpPr>
          <p:cNvPr id="62473" name="Line 14"/>
          <p:cNvSpPr>
            <a:spLocks noChangeShapeType="1"/>
          </p:cNvSpPr>
          <p:nvPr/>
        </p:nvSpPr>
        <p:spPr bwMode="auto">
          <a:xfrm>
            <a:off x="0" y="3581400"/>
            <a:ext cx="7056438" cy="0"/>
          </a:xfrm>
          <a:prstGeom prst="line">
            <a:avLst/>
          </a:prstGeom>
          <a:noFill/>
          <a:ln w="9525">
            <a:solidFill>
              <a:schemeClr val="tx1"/>
            </a:solidFill>
            <a:round/>
            <a:headEnd/>
            <a:tailEnd/>
          </a:ln>
        </p:spPr>
        <p:txBody>
          <a:bodyPr>
            <a:prstTxWarp prst="textNoShape">
              <a:avLst/>
            </a:prstTxWarp>
          </a:bodyPr>
          <a:lstStyle/>
          <a:p>
            <a:endParaRPr lang="en-GB"/>
          </a:p>
        </p:txBody>
      </p:sp>
      <p:sp>
        <p:nvSpPr>
          <p:cNvPr id="62474" name="Rectangle 15"/>
          <p:cNvSpPr>
            <a:spLocks noChangeArrowheads="1"/>
          </p:cNvSpPr>
          <p:nvPr/>
        </p:nvSpPr>
        <p:spPr bwMode="auto">
          <a:xfrm>
            <a:off x="6714068" y="2424113"/>
            <a:ext cx="1875896" cy="433388"/>
          </a:xfrm>
          <a:prstGeom prst="rect">
            <a:avLst/>
          </a:prstGeom>
          <a:noFill/>
          <a:ln w="9525">
            <a:noFill/>
            <a:miter lim="800000"/>
            <a:headEnd/>
            <a:tailEnd/>
          </a:ln>
        </p:spPr>
        <p:txBody>
          <a:bodyPr>
            <a:prstTxWarp prst="textNoShape">
              <a:avLst/>
            </a:prstTxWarp>
          </a:bodyPr>
          <a:lstStyle/>
          <a:p>
            <a:pPr marL="609600" indent="-609600">
              <a:lnSpc>
                <a:spcPct val="80000"/>
              </a:lnSpc>
              <a:spcBef>
                <a:spcPct val="20000"/>
              </a:spcBef>
            </a:pPr>
            <a:r>
              <a:rPr lang="en-GB" sz="2800" b="1" dirty="0">
                <a:solidFill>
                  <a:srgbClr val="FF0000"/>
                </a:solidFill>
              </a:rPr>
              <a:t>Positions</a:t>
            </a:r>
          </a:p>
        </p:txBody>
      </p:sp>
      <p:sp>
        <p:nvSpPr>
          <p:cNvPr id="62475" name="Rectangle 16"/>
          <p:cNvSpPr>
            <a:spLocks noChangeArrowheads="1"/>
          </p:cNvSpPr>
          <p:nvPr/>
        </p:nvSpPr>
        <p:spPr bwMode="auto">
          <a:xfrm>
            <a:off x="6878637" y="3581400"/>
            <a:ext cx="1952095" cy="914401"/>
          </a:xfrm>
          <a:prstGeom prst="rect">
            <a:avLst/>
          </a:prstGeom>
          <a:noFill/>
          <a:ln w="9525">
            <a:noFill/>
            <a:miter lim="800000"/>
            <a:headEnd/>
            <a:tailEnd/>
          </a:ln>
        </p:spPr>
        <p:txBody>
          <a:bodyPr>
            <a:prstTxWarp prst="textNoShape">
              <a:avLst/>
            </a:prstTxWarp>
          </a:bodyPr>
          <a:lstStyle/>
          <a:p>
            <a:pPr marL="609600" indent="-609600">
              <a:lnSpc>
                <a:spcPct val="80000"/>
              </a:lnSpc>
              <a:spcBef>
                <a:spcPct val="20000"/>
              </a:spcBef>
            </a:pPr>
            <a:r>
              <a:rPr lang="en-GB" sz="2800" dirty="0">
                <a:solidFill>
                  <a:srgbClr val="008000"/>
                </a:solidFill>
              </a:rPr>
              <a:t>Interests &amp; values </a:t>
            </a:r>
          </a:p>
        </p:txBody>
      </p:sp>
      <p:sp>
        <p:nvSpPr>
          <p:cNvPr id="62476" name="Rectangle 17"/>
          <p:cNvSpPr>
            <a:spLocks noChangeArrowheads="1"/>
          </p:cNvSpPr>
          <p:nvPr/>
        </p:nvSpPr>
        <p:spPr bwMode="auto">
          <a:xfrm>
            <a:off x="6878638" y="4724400"/>
            <a:ext cx="2150534" cy="838200"/>
          </a:xfrm>
          <a:prstGeom prst="rect">
            <a:avLst/>
          </a:prstGeom>
          <a:noFill/>
          <a:ln w="9525">
            <a:noFill/>
            <a:miter lim="800000"/>
            <a:headEnd/>
            <a:tailEnd/>
          </a:ln>
        </p:spPr>
        <p:txBody>
          <a:bodyPr>
            <a:prstTxWarp prst="textNoShape">
              <a:avLst/>
            </a:prstTxWarp>
          </a:bodyPr>
          <a:lstStyle/>
          <a:p>
            <a:pPr marL="609600" indent="-609600">
              <a:lnSpc>
                <a:spcPct val="80000"/>
              </a:lnSpc>
              <a:spcBef>
                <a:spcPct val="20000"/>
              </a:spcBef>
            </a:pPr>
            <a:r>
              <a:rPr lang="en-GB" sz="2800" dirty="0">
                <a:solidFill>
                  <a:srgbClr val="CC00CC"/>
                </a:solidFill>
              </a:rPr>
              <a:t>Needs </a:t>
            </a:r>
            <a:r>
              <a:rPr lang="en-GB" sz="2800">
                <a:solidFill>
                  <a:srgbClr val="CC00CC"/>
                </a:solidFill>
              </a:rPr>
              <a:t>&amp; concerns</a:t>
            </a:r>
            <a:endParaRPr lang="en-GB" sz="2800" dirty="0">
              <a:solidFill>
                <a:srgbClr val="CC00CC"/>
              </a:solidFill>
            </a:endParaRPr>
          </a:p>
        </p:txBody>
      </p:sp>
      <p:sp>
        <p:nvSpPr>
          <p:cNvPr id="62477" name="Rectangle 18"/>
          <p:cNvSpPr>
            <a:spLocks noChangeArrowheads="1"/>
          </p:cNvSpPr>
          <p:nvPr/>
        </p:nvSpPr>
        <p:spPr bwMode="auto">
          <a:xfrm>
            <a:off x="2770981" y="5652294"/>
            <a:ext cx="1655763" cy="433388"/>
          </a:xfrm>
          <a:prstGeom prst="rect">
            <a:avLst/>
          </a:prstGeom>
          <a:noFill/>
          <a:ln w="9525">
            <a:noFill/>
            <a:miter lim="800000"/>
            <a:headEnd/>
            <a:tailEnd/>
          </a:ln>
        </p:spPr>
        <p:txBody>
          <a:bodyPr>
            <a:prstTxWarp prst="textNoShape">
              <a:avLst/>
            </a:prstTxWarp>
          </a:bodyPr>
          <a:lstStyle/>
          <a:p>
            <a:pPr marL="609600" indent="-609600">
              <a:lnSpc>
                <a:spcPct val="80000"/>
              </a:lnSpc>
              <a:spcBef>
                <a:spcPct val="20000"/>
              </a:spcBef>
            </a:pPr>
            <a:r>
              <a:rPr lang="en-GB" sz="2400" b="1" dirty="0">
                <a:solidFill>
                  <a:schemeClr val="accent5">
                    <a:lumMod val="75000"/>
                  </a:schemeClr>
                </a:solidFill>
              </a:rPr>
              <a:t>Win-Win</a:t>
            </a:r>
          </a:p>
        </p:txBody>
      </p:sp>
      <p:sp>
        <p:nvSpPr>
          <p:cNvPr id="62478" name="Text Box 19"/>
          <p:cNvSpPr txBox="1">
            <a:spLocks noChangeArrowheads="1"/>
          </p:cNvSpPr>
          <p:nvPr/>
        </p:nvSpPr>
        <p:spPr bwMode="auto">
          <a:xfrm>
            <a:off x="2770981" y="2055166"/>
            <a:ext cx="17526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solidFill>
                  <a:schemeClr val="accent5">
                    <a:lumMod val="75000"/>
                  </a:schemeClr>
                </a:solidFill>
              </a:rPr>
              <a:t>Win-Lose</a:t>
            </a:r>
          </a:p>
        </p:txBody>
      </p:sp>
      <p:sp>
        <p:nvSpPr>
          <p:cNvPr id="14" name="Line 14"/>
          <p:cNvSpPr>
            <a:spLocks noChangeShapeType="1"/>
          </p:cNvSpPr>
          <p:nvPr/>
        </p:nvSpPr>
        <p:spPr bwMode="auto">
          <a:xfrm>
            <a:off x="152400" y="4495800"/>
            <a:ext cx="7056438" cy="0"/>
          </a:xfrm>
          <a:prstGeom prst="line">
            <a:avLst/>
          </a:prstGeom>
          <a:noFill/>
          <a:ln w="9525">
            <a:solidFill>
              <a:schemeClr val="tx1"/>
            </a:solidFill>
            <a:round/>
            <a:headEnd/>
            <a:tailEnd/>
          </a:ln>
        </p:spPr>
        <p:txBody>
          <a:bodyPr>
            <a:prstTxWarp prst="textNoShape">
              <a:avLst/>
            </a:prstTxWarp>
          </a:bodyPr>
          <a:lstStyle/>
          <a:p>
            <a:endParaRPr lang="en-GB"/>
          </a:p>
        </p:txBody>
      </p:sp>
      <p:sp>
        <p:nvSpPr>
          <p:cNvPr id="15" name="TextBox 14"/>
          <p:cNvSpPr txBox="1"/>
          <p:nvPr/>
        </p:nvSpPr>
        <p:spPr>
          <a:xfrm>
            <a:off x="0" y="3227358"/>
            <a:ext cx="1608667" cy="400110"/>
          </a:xfrm>
          <a:prstGeom prst="rect">
            <a:avLst/>
          </a:prstGeom>
          <a:noFill/>
        </p:spPr>
        <p:txBody>
          <a:bodyPr wrap="square" rtlCol="0">
            <a:spAutoFit/>
          </a:bodyPr>
          <a:lstStyle/>
          <a:p>
            <a:r>
              <a:rPr lang="en-US" sz="2000" b="1" dirty="0">
                <a:solidFill>
                  <a:schemeClr val="accent5">
                    <a:lumMod val="75000"/>
                  </a:schemeClr>
                </a:solidFill>
              </a:rPr>
              <a:t>v</a:t>
            </a:r>
            <a:r>
              <a:rPr lang="en-GB" sz="2000" b="1" dirty="0" err="1">
                <a:solidFill>
                  <a:schemeClr val="accent5">
                    <a:lumMod val="75000"/>
                  </a:schemeClr>
                </a:solidFill>
              </a:rPr>
              <a:t>isibility</a:t>
            </a:r>
            <a:r>
              <a:rPr lang="en-GB" sz="2000" b="1" dirty="0">
                <a:solidFill>
                  <a:schemeClr val="accent5">
                    <a:lumMod val="75000"/>
                  </a:schemeClr>
                </a:solidFill>
              </a:rPr>
              <a:t> line</a:t>
            </a:r>
          </a:p>
        </p:txBody>
      </p:sp>
    </p:spTree>
    <p:extLst>
      <p:ext uri="{BB962C8B-B14F-4D97-AF65-F5344CB8AC3E}">
        <p14:creationId xmlns:p14="http://schemas.microsoft.com/office/powerpoint/2010/main" val="2659573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990600"/>
          </a:xfrm>
          <a:noFill/>
        </p:spPr>
        <p:txBody>
          <a:bodyPr/>
          <a:lstStyle/>
          <a:p>
            <a:pPr algn="ctr" eaLnBrk="1" hangingPunct="1"/>
            <a:r>
              <a:rPr lang="en-US" sz="3600" b="1" dirty="0">
                <a:solidFill>
                  <a:schemeClr val="accent2">
                    <a:lumMod val="75000"/>
                  </a:schemeClr>
                </a:solidFill>
                <a:ea typeface="ＭＳ Ｐゴシック" charset="-128"/>
              </a:rPr>
              <a:t>Public Dialogue and Deliberation </a:t>
            </a:r>
            <a:r>
              <a:rPr lang="en-US" sz="2000" b="1" dirty="0">
                <a:ea typeface="ＭＳ Ｐゴシック" charset="-128"/>
              </a:rPr>
              <a:t>(Escobar 2011)</a:t>
            </a:r>
            <a:endParaRPr lang="en-GB" sz="3200" b="1" dirty="0">
              <a:latin typeface="Calibri" charset="0"/>
              <a:ea typeface="ＭＳ Ｐゴシック" charset="-128"/>
            </a:endParaRPr>
          </a:p>
        </p:txBody>
      </p:sp>
      <p:sp>
        <p:nvSpPr>
          <p:cNvPr id="66564" name="Rectangle 6"/>
          <p:cNvSpPr>
            <a:spLocks noChangeArrowheads="1"/>
          </p:cNvSpPr>
          <p:nvPr/>
        </p:nvSpPr>
        <p:spPr bwMode="auto">
          <a:xfrm>
            <a:off x="228600" y="1447800"/>
            <a:ext cx="8915400" cy="4648200"/>
          </a:xfrm>
          <a:prstGeom prst="rect">
            <a:avLst/>
          </a:prstGeom>
          <a:noFill/>
          <a:ln w="9525">
            <a:noFill/>
            <a:miter lim="800000"/>
            <a:headEnd/>
            <a:tailEnd/>
          </a:ln>
        </p:spPr>
        <p:txBody>
          <a:bodyPr>
            <a:prstTxWarp prst="textNoShape">
              <a:avLst/>
            </a:prstTxWarp>
          </a:bodyPr>
          <a:lstStyle/>
          <a:p>
            <a:pPr marL="609600" marR="0" lvl="0" indent="-609600" algn="l" defTabSz="914400" rtl="0" eaLnBrk="1" fontAlgn="auto" latinLnBrk="0" hangingPunct="1">
              <a:lnSpc>
                <a:spcPct val="6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0563C1"/>
              </a:solidFill>
              <a:effectLst/>
              <a:uLnTx/>
              <a:uFillTx/>
              <a:latin typeface="Calibri"/>
              <a:ea typeface="+mn-ea"/>
              <a:cs typeface="+mn-cs"/>
            </a:endParaRPr>
          </a:p>
        </p:txBody>
      </p:sp>
      <p:sp>
        <p:nvSpPr>
          <p:cNvPr id="6" name="TextBox 5"/>
          <p:cNvSpPr txBox="1">
            <a:spLocks noChangeArrowheads="1"/>
          </p:cNvSpPr>
          <p:nvPr/>
        </p:nvSpPr>
        <p:spPr bwMode="auto">
          <a:xfrm>
            <a:off x="152400" y="1066800"/>
            <a:ext cx="8305800" cy="5232202"/>
          </a:xfrm>
          <a:prstGeom prst="rect">
            <a:avLst/>
          </a:prstGeom>
          <a:solidFill>
            <a:schemeClr val="bg1"/>
          </a:solidFill>
          <a:ln w="9525">
            <a:noFill/>
            <a:miter lim="800000"/>
            <a:headEnd/>
            <a:tailEnd/>
          </a:ln>
        </p:spPr>
        <p:txBody>
          <a:bodyPr wrap="square">
            <a:prstTxWarp prst="textNoShape">
              <a:avLst/>
            </a:prstTxWarp>
            <a:spAutoFit/>
          </a:bodyPr>
          <a:lstStyle/>
          <a:p>
            <a:pPr marL="628650" marR="0" lvl="0" indent="-542925"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Forms of </a:t>
            </a: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conversation and discussion </a:t>
            </a:r>
            <a:r>
              <a:rPr kumimoji="0" lang="en-US" sz="2400" b="0" i="0" u="none" strike="noStrike" kern="1200" cap="none" spc="0" normalizeH="0" baseline="0" noProof="0" dirty="0">
                <a:ln>
                  <a:noFill/>
                </a:ln>
                <a:solidFill>
                  <a:prstClr val="black"/>
                </a:solidFill>
                <a:effectLst/>
                <a:uLnTx/>
                <a:uFillTx/>
                <a:latin typeface="Calibri"/>
                <a:ea typeface="+mn-ea"/>
                <a:cs typeface="+mn-cs"/>
              </a:rPr>
              <a:t>that focus on developing understanding, relationships and informed decisions</a:t>
            </a:r>
          </a:p>
          <a:p>
            <a:pPr marL="628650" marR="0" lvl="0" indent="-542925"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Creation of </a:t>
            </a: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safe spaces </a:t>
            </a:r>
            <a:r>
              <a:rPr kumimoji="0" lang="en-US" sz="2400" b="0" i="0" u="none" strike="noStrike" kern="1200" cap="none" spc="0" normalizeH="0" baseline="0" noProof="0" dirty="0">
                <a:ln>
                  <a:noFill/>
                </a:ln>
                <a:solidFill>
                  <a:prstClr val="black"/>
                </a:solidFill>
                <a:effectLst/>
                <a:uLnTx/>
                <a:uFillTx/>
                <a:latin typeface="Calibri"/>
                <a:ea typeface="+mn-ea"/>
                <a:cs typeface="+mn-cs"/>
              </a:rPr>
              <a:t>to explore conflict and difference</a:t>
            </a:r>
          </a:p>
          <a:p>
            <a:pPr marL="628650" marR="0" lvl="0" indent="-542925"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Suspension</a:t>
            </a:r>
            <a:r>
              <a:rPr kumimoji="0" lang="en-US" sz="2400" b="0" i="0" u="none" strike="noStrike" kern="1200" cap="none" spc="0" normalizeH="0" baseline="0" noProof="0" dirty="0">
                <a:ln>
                  <a:noFill/>
                </a:ln>
                <a:solidFill>
                  <a:prstClr val="black"/>
                </a:solidFill>
                <a:effectLst/>
                <a:uLnTx/>
                <a:uFillTx/>
                <a:latin typeface="Calibri"/>
                <a:ea typeface="+mn-ea"/>
                <a:cs typeface="+mn-cs"/>
              </a:rPr>
              <a:t> of assumptions and automatic response (assimilation/opposition)</a:t>
            </a:r>
          </a:p>
          <a:p>
            <a:pPr marL="628650" marR="0" lvl="0" indent="-542925"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Finding </a:t>
            </a: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common ground / </a:t>
            </a:r>
            <a:r>
              <a:rPr kumimoji="0" lang="en-US" sz="2400" b="0" i="0" u="none" strike="noStrike" kern="1200" cap="none" spc="0" normalizeH="0" baseline="0" noProof="0" dirty="0">
                <a:ln>
                  <a:noFill/>
                </a:ln>
                <a:solidFill>
                  <a:prstClr val="black"/>
                </a:solidFill>
                <a:effectLst/>
                <a:uLnTx/>
                <a:uFillTx/>
                <a:latin typeface="Calibri"/>
                <a:ea typeface="+mn-ea"/>
                <a:cs typeface="+mn-cs"/>
              </a:rPr>
              <a:t>exploring </a:t>
            </a: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differences</a:t>
            </a:r>
          </a:p>
          <a:p>
            <a:pPr marL="628650" marR="0" lvl="0" indent="-542925"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Co-creation of shared </a:t>
            </a: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meanings and language</a:t>
            </a:r>
          </a:p>
          <a:p>
            <a:pPr marL="628650" marR="0" lvl="0" indent="-542925"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Collaborative </a:t>
            </a: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inquiry</a:t>
            </a:r>
            <a:r>
              <a:rPr kumimoji="0" lang="en-US" sz="2400" b="0" i="0" u="none" strike="noStrike" kern="1200" cap="none" spc="0" normalizeH="0" baseline="0" noProof="0" dirty="0">
                <a:ln>
                  <a:noFill/>
                </a:ln>
                <a:solidFill>
                  <a:prstClr val="black"/>
                </a:solidFill>
                <a:effectLst/>
                <a:uLnTx/>
                <a:uFillTx/>
                <a:latin typeface="Calibri"/>
                <a:ea typeface="+mn-ea"/>
                <a:cs typeface="+mn-cs"/>
              </a:rPr>
              <a:t> / considered judgement </a:t>
            </a:r>
          </a:p>
          <a:p>
            <a:pPr marL="628650" marR="0" lvl="0" indent="-542925"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Storytelling </a:t>
            </a:r>
            <a:r>
              <a:rPr kumimoji="0" lang="en-US" sz="2400" b="0" i="0" u="none" strike="noStrike" kern="1200" cap="none" spc="0" normalizeH="0" baseline="0" noProof="0" dirty="0">
                <a:ln>
                  <a:noFill/>
                </a:ln>
                <a:solidFill>
                  <a:prstClr val="black"/>
                </a:solidFill>
                <a:effectLst/>
                <a:uLnTx/>
                <a:uFillTx/>
                <a:latin typeface="Calibri"/>
                <a:ea typeface="+mn-ea"/>
                <a:cs typeface="+mn-cs"/>
              </a:rPr>
              <a:t>/ testimony</a:t>
            </a:r>
          </a:p>
          <a:p>
            <a:pPr marL="628650" marR="0" lvl="0" indent="-542925"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Understanding the contribution of </a:t>
            </a:r>
            <a:r>
              <a:rPr kumimoji="0" lang="en-US" sz="2400" b="0" i="0" u="none" strike="noStrike" kern="1200" cap="none" spc="0" normalizeH="0" baseline="0" noProof="0" dirty="0">
                <a:ln>
                  <a:noFill/>
                </a:ln>
                <a:solidFill>
                  <a:srgbClr val="70AD47">
                    <a:lumMod val="75000"/>
                  </a:srgbClr>
                </a:solidFill>
                <a:effectLst/>
                <a:uLnTx/>
                <a:uFillTx/>
                <a:latin typeface="Calibri"/>
                <a:ea typeface="+mn-ea"/>
                <a:cs typeface="+mn-cs"/>
              </a:rPr>
              <a:t>emotions</a:t>
            </a:r>
          </a:p>
        </p:txBody>
      </p:sp>
    </p:spTree>
    <p:extLst>
      <p:ext uri="{BB962C8B-B14F-4D97-AF65-F5344CB8AC3E}">
        <p14:creationId xmlns:p14="http://schemas.microsoft.com/office/powerpoint/2010/main" val="27354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Content Placeholder 3"/>
          <p:cNvPicPr>
            <a:picLocks noGrp="1" noChangeArrowheads="1"/>
          </p:cNvPicPr>
          <p:nvPr>
            <p:ph idx="4294967295"/>
          </p:nvPr>
        </p:nvPicPr>
        <p:blipFill rotWithShape="1">
          <a:blip r:embed="rId3"/>
          <a:srcRect l="10" t="2182" r="10" b="-3098"/>
          <a:stretch/>
        </p:blipFill>
        <p:spPr>
          <a:xfrm>
            <a:off x="431800" y="1382889"/>
            <a:ext cx="8320088" cy="4854222"/>
          </a:xfrm>
        </p:spPr>
      </p:pic>
      <p:sp>
        <p:nvSpPr>
          <p:cNvPr id="2" name="TextBox 1"/>
          <p:cNvSpPr txBox="1"/>
          <p:nvPr/>
        </p:nvSpPr>
        <p:spPr>
          <a:xfrm>
            <a:off x="1444690" y="675003"/>
            <a:ext cx="3458799" cy="707886"/>
          </a:xfrm>
          <a:prstGeom prst="rect">
            <a:avLst/>
          </a:prstGeom>
          <a:noFill/>
        </p:spPr>
        <p:txBody>
          <a:bodyPr wrap="none" rtlCol="0">
            <a:spAutoFit/>
          </a:bodyPr>
          <a:lstStyle/>
          <a:p>
            <a:r>
              <a:rPr lang="en-US" sz="4000" b="1" dirty="0">
                <a:solidFill>
                  <a:schemeClr val="tx2">
                    <a:lumMod val="60000"/>
                    <a:lumOff val="40000"/>
                  </a:schemeClr>
                </a:solidFill>
              </a:rPr>
              <a:t>The D+D model</a:t>
            </a:r>
          </a:p>
        </p:txBody>
      </p:sp>
    </p:spTree>
    <p:extLst>
      <p:ext uri="{BB962C8B-B14F-4D97-AF65-F5344CB8AC3E}">
        <p14:creationId xmlns:p14="http://schemas.microsoft.com/office/powerpoint/2010/main" val="535403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3082-2EE0-6743-88C6-1E482C15B5F7}"/>
              </a:ext>
            </a:extLst>
          </p:cNvPr>
          <p:cNvSpPr>
            <a:spLocks noGrp="1"/>
          </p:cNvSpPr>
          <p:nvPr>
            <p:ph type="title"/>
          </p:nvPr>
        </p:nvSpPr>
        <p:spPr>
          <a:xfrm>
            <a:off x="457200" y="499988"/>
            <a:ext cx="8229600" cy="675388"/>
          </a:xfrm>
        </p:spPr>
        <p:txBody>
          <a:bodyPr>
            <a:noAutofit/>
          </a:bodyPr>
          <a:lstStyle/>
          <a:p>
            <a:r>
              <a:rPr lang="en-GB" sz="3200" b="1" dirty="0">
                <a:solidFill>
                  <a:schemeClr val="accent5">
                    <a:lumMod val="75000"/>
                  </a:schemeClr>
                </a:solidFill>
              </a:rPr>
              <a:t>Why dialogue and deliberation matter </a:t>
            </a:r>
            <a:br>
              <a:rPr lang="en-GB" sz="3200" b="1" dirty="0">
                <a:solidFill>
                  <a:schemeClr val="accent5">
                    <a:lumMod val="75000"/>
                  </a:schemeClr>
                </a:solidFill>
              </a:rPr>
            </a:br>
            <a:r>
              <a:rPr lang="en-GB" sz="3200" b="1" dirty="0">
                <a:solidFill>
                  <a:schemeClr val="accent5">
                    <a:lumMod val="75000"/>
                  </a:schemeClr>
                </a:solidFill>
              </a:rPr>
              <a:t>in cross-sector communication?</a:t>
            </a:r>
          </a:p>
        </p:txBody>
      </p:sp>
      <p:sp>
        <p:nvSpPr>
          <p:cNvPr id="3" name="Content Placeholder 2">
            <a:extLst>
              <a:ext uri="{FF2B5EF4-FFF2-40B4-BE49-F238E27FC236}">
                <a16:creationId xmlns:a16="http://schemas.microsoft.com/office/drawing/2014/main" id="{EAC527B8-73CA-4740-8A6C-75757D315341}"/>
              </a:ext>
            </a:extLst>
          </p:cNvPr>
          <p:cNvSpPr>
            <a:spLocks noGrp="1"/>
          </p:cNvSpPr>
          <p:nvPr>
            <p:ph idx="1"/>
          </p:nvPr>
        </p:nvSpPr>
        <p:spPr>
          <a:xfrm>
            <a:off x="457200" y="1828800"/>
            <a:ext cx="8229600" cy="4338084"/>
          </a:xfrm>
        </p:spPr>
        <p:txBody>
          <a:bodyPr>
            <a:normAutofit/>
          </a:bodyPr>
          <a:lstStyle/>
          <a:p>
            <a:pPr>
              <a:spcAft>
                <a:spcPts val="1200"/>
              </a:spcAft>
            </a:pPr>
            <a:r>
              <a:rPr lang="en-GB" sz="2400" dirty="0"/>
              <a:t>It helps to reach decisions that are well justified and fair</a:t>
            </a:r>
          </a:p>
          <a:p>
            <a:pPr>
              <a:spcAft>
                <a:spcPts val="1200"/>
              </a:spcAft>
            </a:pPr>
            <a:r>
              <a:rPr lang="en-GB" sz="2400" dirty="0"/>
              <a:t>It builds understanding and consent for decisions we may disagree on </a:t>
            </a:r>
          </a:p>
          <a:p>
            <a:pPr>
              <a:spcAft>
                <a:spcPts val="1200"/>
              </a:spcAft>
            </a:pPr>
            <a:r>
              <a:rPr lang="en-GB" sz="2400" dirty="0"/>
              <a:t>It can transform uninformed views and preferences through open and inclusive conversations </a:t>
            </a:r>
          </a:p>
          <a:p>
            <a:pPr>
              <a:spcAft>
                <a:spcPts val="1200"/>
              </a:spcAft>
            </a:pPr>
            <a:r>
              <a:rPr lang="en-GB" sz="2400" dirty="0"/>
              <a:t>It can avoid ‘groupthink’ and the ‘echo chamber effect’ </a:t>
            </a:r>
          </a:p>
          <a:p>
            <a:pPr>
              <a:spcAft>
                <a:spcPts val="1200"/>
              </a:spcAft>
            </a:pPr>
            <a:r>
              <a:rPr lang="en-GB" sz="2400" b="1" dirty="0">
                <a:solidFill>
                  <a:schemeClr val="tx2">
                    <a:lumMod val="60000"/>
                    <a:lumOff val="40000"/>
                  </a:schemeClr>
                </a:solidFill>
              </a:rPr>
              <a:t>Talk without action can be toothless but action without talk can be mindless</a:t>
            </a:r>
          </a:p>
          <a:p>
            <a:pPr>
              <a:spcAft>
                <a:spcPts val="1200"/>
              </a:spcAft>
            </a:pPr>
            <a:endParaRPr lang="en-GB" sz="2400" dirty="0"/>
          </a:p>
        </p:txBody>
      </p:sp>
    </p:spTree>
    <p:extLst>
      <p:ext uri="{BB962C8B-B14F-4D97-AF65-F5344CB8AC3E}">
        <p14:creationId xmlns:p14="http://schemas.microsoft.com/office/powerpoint/2010/main" val="256865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5552-11F3-DD48-B7E2-961FB66342A3}"/>
              </a:ext>
            </a:extLst>
          </p:cNvPr>
          <p:cNvSpPr>
            <a:spLocks noGrp="1"/>
          </p:cNvSpPr>
          <p:nvPr>
            <p:ph type="title"/>
          </p:nvPr>
        </p:nvSpPr>
        <p:spPr>
          <a:xfrm>
            <a:off x="85060" y="97392"/>
            <a:ext cx="8229600" cy="1143000"/>
          </a:xfrm>
        </p:spPr>
        <p:txBody>
          <a:bodyPr>
            <a:normAutofit/>
          </a:bodyPr>
          <a:lstStyle/>
          <a:p>
            <a:r>
              <a:rPr lang="en-GB" sz="3600" b="1" dirty="0">
                <a:solidFill>
                  <a:schemeClr val="tx2">
                    <a:lumMod val="60000"/>
                    <a:lumOff val="40000"/>
                  </a:schemeClr>
                </a:solidFill>
              </a:rPr>
              <a:t>Conclusions and reflections</a:t>
            </a:r>
          </a:p>
        </p:txBody>
      </p:sp>
      <p:sp>
        <p:nvSpPr>
          <p:cNvPr id="3" name="Content Placeholder 2">
            <a:extLst>
              <a:ext uri="{FF2B5EF4-FFF2-40B4-BE49-F238E27FC236}">
                <a16:creationId xmlns:a16="http://schemas.microsoft.com/office/drawing/2014/main" id="{A1450BDE-A8BA-BC4A-9801-63ADA1616024}"/>
              </a:ext>
            </a:extLst>
          </p:cNvPr>
          <p:cNvSpPr>
            <a:spLocks noGrp="1"/>
          </p:cNvSpPr>
          <p:nvPr>
            <p:ph idx="1"/>
          </p:nvPr>
        </p:nvSpPr>
        <p:spPr>
          <a:xfrm>
            <a:off x="839972" y="1240392"/>
            <a:ext cx="7474688" cy="5365933"/>
          </a:xfrm>
        </p:spPr>
        <p:txBody>
          <a:bodyPr>
            <a:normAutofit/>
          </a:bodyPr>
          <a:lstStyle/>
          <a:p>
            <a:pPr>
              <a:spcBef>
                <a:spcPts val="1080"/>
              </a:spcBef>
              <a:spcAft>
                <a:spcPts val="600"/>
              </a:spcAft>
            </a:pPr>
            <a:r>
              <a:rPr lang="en-GB" sz="2000" dirty="0"/>
              <a:t>D+D are challenging when there are profound </a:t>
            </a:r>
            <a:r>
              <a:rPr lang="en-GB" sz="2000" b="1" dirty="0">
                <a:solidFill>
                  <a:schemeClr val="tx2">
                    <a:lumMod val="60000"/>
                    <a:lumOff val="40000"/>
                  </a:schemeClr>
                </a:solidFill>
              </a:rPr>
              <a:t>power inequalities </a:t>
            </a:r>
            <a:r>
              <a:rPr lang="en-GB" sz="2000" dirty="0"/>
              <a:t>and power differentials are abused</a:t>
            </a:r>
          </a:p>
          <a:p>
            <a:pPr>
              <a:spcBef>
                <a:spcPts val="1080"/>
              </a:spcBef>
              <a:spcAft>
                <a:spcPts val="600"/>
              </a:spcAft>
            </a:pPr>
            <a:r>
              <a:rPr lang="en-GB" sz="2000" b="1" dirty="0">
                <a:solidFill>
                  <a:schemeClr val="tx2">
                    <a:lumMod val="60000"/>
                    <a:lumOff val="40000"/>
                  </a:schemeClr>
                </a:solidFill>
              </a:rPr>
              <a:t>Changing existing patterns </a:t>
            </a:r>
            <a:r>
              <a:rPr lang="en-GB" sz="2000" dirty="0"/>
              <a:t>takes strategic thinking, practical know-how, and the courage to try something different </a:t>
            </a:r>
          </a:p>
          <a:p>
            <a:pPr>
              <a:spcBef>
                <a:spcPts val="1080"/>
              </a:spcBef>
              <a:spcAft>
                <a:spcPts val="600"/>
              </a:spcAft>
            </a:pPr>
            <a:r>
              <a:rPr lang="en-GB" sz="2000" dirty="0"/>
              <a:t>But although you can initiate D+D, ultimately it depends on others whether they want/can take up the </a:t>
            </a:r>
            <a:r>
              <a:rPr lang="en-GB" sz="2000" b="1" dirty="0">
                <a:solidFill>
                  <a:schemeClr val="tx2">
                    <a:lumMod val="60000"/>
                    <a:lumOff val="40000"/>
                  </a:schemeClr>
                </a:solidFill>
              </a:rPr>
              <a:t>invitation</a:t>
            </a:r>
          </a:p>
          <a:p>
            <a:pPr>
              <a:spcBef>
                <a:spcPts val="480"/>
              </a:spcBef>
            </a:pPr>
            <a:r>
              <a:rPr lang="en-GB" sz="2000" dirty="0"/>
              <a:t>It’s important to think about the </a:t>
            </a:r>
            <a:r>
              <a:rPr lang="en-GB" sz="2000" b="1" dirty="0">
                <a:solidFill>
                  <a:schemeClr val="tx2">
                    <a:lumMod val="60000"/>
                    <a:lumOff val="40000"/>
                  </a:schemeClr>
                </a:solidFill>
              </a:rPr>
              <a:t>architecture of incentives </a:t>
            </a:r>
            <a:r>
              <a:rPr lang="en-GB" sz="2000" dirty="0"/>
              <a:t>for D+D </a:t>
            </a:r>
          </a:p>
          <a:p>
            <a:pPr lvl="1">
              <a:spcBef>
                <a:spcPts val="480"/>
              </a:spcBef>
            </a:pPr>
            <a:r>
              <a:rPr lang="en-GB" sz="1800" dirty="0"/>
              <a:t>Interdependence </a:t>
            </a:r>
          </a:p>
          <a:p>
            <a:pPr lvl="1">
              <a:spcBef>
                <a:spcPts val="480"/>
              </a:spcBef>
            </a:pPr>
            <a:r>
              <a:rPr lang="en-GB" sz="1800" dirty="0"/>
              <a:t>Countervailing power: activism, advocacy, pressure</a:t>
            </a:r>
          </a:p>
          <a:p>
            <a:pPr>
              <a:spcBef>
                <a:spcPts val="1080"/>
              </a:spcBef>
              <a:spcAft>
                <a:spcPts val="600"/>
              </a:spcAft>
            </a:pPr>
            <a:r>
              <a:rPr lang="en-GB" sz="2000" b="1" dirty="0">
                <a:solidFill>
                  <a:schemeClr val="tx2">
                    <a:lumMod val="60000"/>
                    <a:lumOff val="40000"/>
                  </a:schemeClr>
                </a:solidFill>
              </a:rPr>
              <a:t>Back to the dilemma between collaboration and contestation</a:t>
            </a:r>
            <a:r>
              <a:rPr lang="en-GB" sz="2000" dirty="0"/>
              <a:t> – what is the right thing to do at what stage? </a:t>
            </a:r>
          </a:p>
          <a:p>
            <a:pPr>
              <a:spcBef>
                <a:spcPts val="1080"/>
              </a:spcBef>
              <a:spcAft>
                <a:spcPts val="600"/>
              </a:spcAft>
            </a:pPr>
            <a:r>
              <a:rPr lang="en-GB" sz="2000" b="1" dirty="0">
                <a:solidFill>
                  <a:schemeClr val="tx2">
                    <a:lumMod val="60000"/>
                    <a:lumOff val="40000"/>
                  </a:schemeClr>
                </a:solidFill>
              </a:rPr>
              <a:t>FROM</a:t>
            </a:r>
            <a:r>
              <a:rPr lang="en-GB" sz="2000" dirty="0"/>
              <a:t> ‘we don’t have power to…’ </a:t>
            </a:r>
            <a:r>
              <a:rPr lang="en-GB" sz="2000" b="1" dirty="0">
                <a:solidFill>
                  <a:schemeClr val="tx2">
                    <a:lumMod val="60000"/>
                    <a:lumOff val="40000"/>
                  </a:schemeClr>
                </a:solidFill>
              </a:rPr>
              <a:t>To</a:t>
            </a:r>
            <a:r>
              <a:rPr lang="en-GB" sz="2000" dirty="0"/>
              <a:t> ‘what kind of power we have and how do we use it’ </a:t>
            </a:r>
          </a:p>
          <a:p>
            <a:pPr>
              <a:spcBef>
                <a:spcPts val="1080"/>
              </a:spcBef>
              <a:spcAft>
                <a:spcPts val="600"/>
              </a:spcAft>
            </a:pPr>
            <a:endParaRPr lang="en-GB" sz="2000" dirty="0"/>
          </a:p>
        </p:txBody>
      </p:sp>
    </p:spTree>
    <p:extLst>
      <p:ext uri="{BB962C8B-B14F-4D97-AF65-F5344CB8AC3E}">
        <p14:creationId xmlns:p14="http://schemas.microsoft.com/office/powerpoint/2010/main" val="263273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2"/>
          <p:cNvSpPr txBox="1">
            <a:spLocks/>
          </p:cNvSpPr>
          <p:nvPr/>
        </p:nvSpPr>
        <p:spPr>
          <a:xfrm>
            <a:off x="263194" y="5680420"/>
            <a:ext cx="5151120" cy="1453707"/>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defRPr sz="1800"/>
            </a:pPr>
            <a:endParaRPr lang="en-US" sz="1050" dirty="0">
              <a:solidFill>
                <a:prstClr val="black"/>
              </a:solidFill>
            </a:endParaRPr>
          </a:p>
          <a:p>
            <a:pPr algn="ctr">
              <a:spcBef>
                <a:spcPts val="1400"/>
              </a:spcBef>
              <a:buFont typeface="Arial"/>
              <a:buNone/>
              <a:defRPr sz="1800"/>
            </a:pPr>
            <a:r>
              <a:rPr lang="en-US" sz="2000" b="1" dirty="0">
                <a:solidFill>
                  <a:srgbClr val="4BACC6">
                    <a:lumMod val="75000"/>
                  </a:srgbClr>
                </a:solidFill>
              </a:rPr>
              <a:t>@</a:t>
            </a:r>
            <a:r>
              <a:rPr lang="en-US" sz="2000" b="1" dirty="0" err="1">
                <a:solidFill>
                  <a:srgbClr val="4BACC6">
                    <a:lumMod val="75000"/>
                  </a:srgbClr>
                </a:solidFill>
              </a:rPr>
              <a:t>OliverEscobar</a:t>
            </a:r>
            <a:endParaRPr lang="en-US" sz="2000" dirty="0">
              <a:solidFill>
                <a:srgbClr val="4BACC6">
                  <a:lumMod val="75000"/>
                </a:srgbClr>
              </a:solidFill>
            </a:endParaRPr>
          </a:p>
        </p:txBody>
      </p:sp>
      <p:pic>
        <p:nvPicPr>
          <p:cNvPr id="7" name="Picture 2" descr="http://3.bp.blogspot.com/-NxouMmz2bOY/T8_ac97cesI/AAAAAAAAGg0/e3vY1_bdnbE/s1600/Twitter+logo+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5800" y="5925896"/>
            <a:ext cx="549104" cy="44587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thank-you-word-cloud.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4019909" y="1180811"/>
            <a:ext cx="4719156" cy="2595354"/>
          </a:xfr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85" y="275830"/>
            <a:ext cx="2712925" cy="3832728"/>
          </a:xfrm>
          <a:prstGeom prst="roundRect">
            <a:avLst>
              <a:gd name="adj" fmla="val 8594"/>
            </a:avLst>
          </a:prstGeom>
          <a:solidFill>
            <a:srgbClr val="FFFFFF">
              <a:shade val="85000"/>
            </a:srgbClr>
          </a:solidFill>
          <a:ln w="3175">
            <a:solidFill>
              <a:schemeClr val="tx1"/>
            </a:solidFill>
          </a:ln>
          <a:effectLst>
            <a:outerShdw blurRad="50800" dist="38100" dir="2700000" algn="tl" rotWithShape="0">
              <a:prstClr val="black">
                <a:alpha val="40000"/>
              </a:prstClr>
            </a:outerShdw>
            <a:reflection blurRad="12700" stA="0" endPos="28000" dist="5000" dir="5400000" sy="-100000" algn="bl" rotWithShape="0"/>
          </a:effectLst>
        </p:spPr>
      </p:pic>
      <p:sp>
        <p:nvSpPr>
          <p:cNvPr id="3" name="TextBox 2">
            <a:extLst>
              <a:ext uri="{FF2B5EF4-FFF2-40B4-BE49-F238E27FC236}">
                <a16:creationId xmlns:a16="http://schemas.microsoft.com/office/drawing/2014/main" id="{1D1BA336-96D2-FF41-A46D-FDB57E8F82A1}"/>
              </a:ext>
            </a:extLst>
          </p:cNvPr>
          <p:cNvSpPr txBox="1"/>
          <p:nvPr/>
        </p:nvSpPr>
        <p:spPr>
          <a:xfrm>
            <a:off x="869585" y="4632879"/>
            <a:ext cx="2712925" cy="523220"/>
          </a:xfrm>
          <a:prstGeom prst="rect">
            <a:avLst/>
          </a:prstGeom>
          <a:solidFill>
            <a:schemeClr val="accent1">
              <a:lumMod val="20000"/>
              <a:lumOff val="80000"/>
            </a:schemeClr>
          </a:solidFill>
        </p:spPr>
        <p:txBody>
          <a:bodyPr wrap="square" rtlCol="0">
            <a:spAutoFit/>
          </a:bodyPr>
          <a:lstStyle/>
          <a:p>
            <a:r>
              <a:rPr lang="en-GB" sz="2800" dirty="0">
                <a:hlinkClick r:id="rId5"/>
              </a:rPr>
              <a:t>Open access PDF</a:t>
            </a:r>
            <a:endParaRPr lang="en-GB" sz="2800" dirty="0"/>
          </a:p>
        </p:txBody>
      </p:sp>
    </p:spTree>
    <p:extLst>
      <p:ext uri="{BB962C8B-B14F-4D97-AF65-F5344CB8AC3E}">
        <p14:creationId xmlns:p14="http://schemas.microsoft.com/office/powerpoint/2010/main" val="10315606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390570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8" name="Picture 1497"/>
          <p:cNvPicPr>
            <a:picLocks noChangeAspect="1"/>
          </p:cNvPicPr>
          <p:nvPr/>
        </p:nvPicPr>
        <p:blipFill>
          <a:blip r:embed="rId2"/>
          <a:stretch>
            <a:fillRect/>
          </a:stretch>
        </p:blipFill>
        <p:spPr>
          <a:xfrm>
            <a:off x="2727860" y="991583"/>
            <a:ext cx="7176156" cy="5817957"/>
          </a:xfrm>
          <a:prstGeom prst="rect">
            <a:avLst/>
          </a:prstGeom>
          <a:effectLst>
            <a:softEdge rad="0"/>
          </a:effectLst>
        </p:spPr>
      </p:pic>
      <p:cxnSp>
        <p:nvCxnSpPr>
          <p:cNvPr id="1502" name="Straight Connector 1501"/>
          <p:cNvCxnSpPr/>
          <p:nvPr/>
        </p:nvCxnSpPr>
        <p:spPr>
          <a:xfrm flipV="1">
            <a:off x="3368489" y="4144849"/>
            <a:ext cx="809942" cy="348150"/>
          </a:xfrm>
          <a:prstGeom prst="line">
            <a:avLst/>
          </a:prstGeom>
          <a:ln w="25400">
            <a:solidFill>
              <a:srgbClr val="003DA6"/>
            </a:solidFill>
          </a:ln>
        </p:spPr>
        <p:style>
          <a:lnRef idx="1">
            <a:schemeClr val="accent1"/>
          </a:lnRef>
          <a:fillRef idx="0">
            <a:schemeClr val="accent1"/>
          </a:fillRef>
          <a:effectRef idx="0">
            <a:schemeClr val="accent1"/>
          </a:effectRef>
          <a:fontRef idx="minor">
            <a:schemeClr val="tx1"/>
          </a:fontRef>
        </p:style>
      </p:cxnSp>
      <p:cxnSp>
        <p:nvCxnSpPr>
          <p:cNvPr id="1503" name="Straight Connector 1502"/>
          <p:cNvCxnSpPr/>
          <p:nvPr/>
        </p:nvCxnSpPr>
        <p:spPr>
          <a:xfrm>
            <a:off x="4745239" y="4272110"/>
            <a:ext cx="2238827" cy="127262"/>
          </a:xfrm>
          <a:prstGeom prst="line">
            <a:avLst/>
          </a:prstGeom>
          <a:ln w="25400">
            <a:solidFill>
              <a:srgbClr val="003DA6"/>
            </a:solidFill>
          </a:ln>
        </p:spPr>
        <p:style>
          <a:lnRef idx="1">
            <a:schemeClr val="accent1"/>
          </a:lnRef>
          <a:fillRef idx="0">
            <a:schemeClr val="accent1"/>
          </a:fillRef>
          <a:effectRef idx="0">
            <a:schemeClr val="accent1"/>
          </a:effectRef>
          <a:fontRef idx="minor">
            <a:schemeClr val="tx1"/>
          </a:fontRef>
        </p:style>
      </p:cxnSp>
      <p:cxnSp>
        <p:nvCxnSpPr>
          <p:cNvPr id="1510" name="Straight Connector 1509"/>
          <p:cNvCxnSpPr/>
          <p:nvPr/>
        </p:nvCxnSpPr>
        <p:spPr>
          <a:xfrm flipV="1">
            <a:off x="5431039" y="2766542"/>
            <a:ext cx="1553027" cy="1105739"/>
          </a:xfrm>
          <a:prstGeom prst="line">
            <a:avLst/>
          </a:prstGeom>
          <a:ln w="25400">
            <a:solidFill>
              <a:srgbClr val="003DA6"/>
            </a:solidFill>
          </a:ln>
        </p:spPr>
        <p:style>
          <a:lnRef idx="1">
            <a:schemeClr val="accent1"/>
          </a:lnRef>
          <a:fillRef idx="0">
            <a:schemeClr val="accent1"/>
          </a:fillRef>
          <a:effectRef idx="0">
            <a:schemeClr val="accent1"/>
          </a:effectRef>
          <a:fontRef idx="minor">
            <a:schemeClr val="tx1"/>
          </a:fontRef>
        </p:style>
      </p:cxnSp>
      <p:cxnSp>
        <p:nvCxnSpPr>
          <p:cNvPr id="1511" name="Straight Connector 1510"/>
          <p:cNvCxnSpPr/>
          <p:nvPr/>
        </p:nvCxnSpPr>
        <p:spPr>
          <a:xfrm flipV="1">
            <a:off x="4044099" y="2866344"/>
            <a:ext cx="134332" cy="820355"/>
          </a:xfrm>
          <a:prstGeom prst="line">
            <a:avLst/>
          </a:prstGeom>
          <a:ln w="25400">
            <a:solidFill>
              <a:srgbClr val="003DA6"/>
            </a:solidFill>
          </a:ln>
        </p:spPr>
        <p:style>
          <a:lnRef idx="1">
            <a:schemeClr val="accent1"/>
          </a:lnRef>
          <a:fillRef idx="0">
            <a:schemeClr val="accent1"/>
          </a:fillRef>
          <a:effectRef idx="0">
            <a:schemeClr val="accent1"/>
          </a:effectRef>
          <a:fontRef idx="minor">
            <a:schemeClr val="tx1"/>
          </a:fontRef>
        </p:style>
      </p:cxnSp>
      <p:sp>
        <p:nvSpPr>
          <p:cNvPr id="1513" name="TextBox 1512"/>
          <p:cNvSpPr txBox="1"/>
          <p:nvPr/>
        </p:nvSpPr>
        <p:spPr>
          <a:xfrm>
            <a:off x="283686" y="1283931"/>
            <a:ext cx="2272724" cy="1200329"/>
          </a:xfrm>
          <a:prstGeom prst="rect">
            <a:avLst/>
          </a:prstGeom>
          <a:noFill/>
        </p:spPr>
        <p:txBody>
          <a:bodyPr wrap="square" rtlCol="0">
            <a:spAutoFit/>
          </a:bodyPr>
          <a:lstStyle/>
          <a:p>
            <a:pPr defTabSz="685800">
              <a:defRPr/>
            </a:pPr>
            <a:r>
              <a:rPr lang="en-GB" b="1" kern="0" dirty="0">
                <a:solidFill>
                  <a:srgbClr val="003DA6"/>
                </a:solidFill>
                <a:latin typeface="Arial" panose="020B0604020202020204" pitchFamily="34" charset="0"/>
                <a:cs typeface="Arial"/>
                <a:sym typeface="Arial"/>
              </a:rPr>
              <a:t>Anchor neighbourhoods and SUIs’ projects</a:t>
            </a:r>
          </a:p>
          <a:p>
            <a:pPr defTabSz="685800">
              <a:defRPr/>
            </a:pPr>
            <a:endParaRPr lang="en-GB" b="1" kern="0" dirty="0">
              <a:solidFill>
                <a:srgbClr val="003DA6"/>
              </a:solidFill>
              <a:latin typeface="Arial" panose="020B0604020202020204" pitchFamily="34" charset="0"/>
              <a:cs typeface="Arial"/>
              <a:sym typeface="Arial"/>
            </a:endParaRPr>
          </a:p>
        </p:txBody>
      </p:sp>
      <p:grpSp>
        <p:nvGrpSpPr>
          <p:cNvPr id="7" name="Group 4"/>
          <p:cNvGrpSpPr>
            <a:grpSpLocks noChangeAspect="1"/>
          </p:cNvGrpSpPr>
          <p:nvPr/>
        </p:nvGrpSpPr>
        <p:grpSpPr bwMode="auto">
          <a:xfrm>
            <a:off x="1366838" y="1197763"/>
            <a:ext cx="7630716" cy="4622006"/>
            <a:chOff x="1148" y="358"/>
            <a:chExt cx="6409" cy="3882"/>
          </a:xfrm>
        </p:grpSpPr>
        <p:sp>
          <p:nvSpPr>
            <p:cNvPr id="8" name="AutoShape 3"/>
            <p:cNvSpPr>
              <a:spLocks noChangeAspect="1" noChangeArrowheads="1" noTextEdit="1"/>
            </p:cNvSpPr>
            <p:nvPr/>
          </p:nvSpPr>
          <p:spPr bwMode="auto">
            <a:xfrm>
              <a:off x="1148" y="358"/>
              <a:ext cx="6409" cy="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050" kern="0">
                <a:solidFill>
                  <a:srgbClr val="000000"/>
                </a:solidFill>
                <a:latin typeface="Arial"/>
                <a:cs typeface="Arial"/>
                <a:sym typeface="Arial"/>
              </a:endParaRPr>
            </a:p>
          </p:txBody>
        </p:sp>
        <p:grpSp>
          <p:nvGrpSpPr>
            <p:cNvPr id="9" name="Group 205"/>
            <p:cNvGrpSpPr>
              <a:grpSpLocks/>
            </p:cNvGrpSpPr>
            <p:nvPr/>
          </p:nvGrpSpPr>
          <p:grpSpPr bwMode="auto">
            <a:xfrm>
              <a:off x="5814" y="2279"/>
              <a:ext cx="1735" cy="1930"/>
              <a:chOff x="5814" y="2279"/>
              <a:chExt cx="1735" cy="1930"/>
            </a:xfrm>
          </p:grpSpPr>
          <p:sp>
            <p:nvSpPr>
              <p:cNvPr id="3348" name="Freeform 5"/>
              <p:cNvSpPr>
                <a:spLocks/>
              </p:cNvSpPr>
              <p:nvPr/>
            </p:nvSpPr>
            <p:spPr bwMode="auto">
              <a:xfrm>
                <a:off x="5814" y="2279"/>
                <a:ext cx="1735" cy="1930"/>
              </a:xfrm>
              <a:custGeom>
                <a:avLst/>
                <a:gdLst>
                  <a:gd name="T0" fmla="*/ 1645 w 1696"/>
                  <a:gd name="T1" fmla="*/ 1886 h 1886"/>
                  <a:gd name="T2" fmla="*/ 51 w 1696"/>
                  <a:gd name="T3" fmla="*/ 1886 h 1886"/>
                  <a:gd name="T4" fmla="*/ 0 w 1696"/>
                  <a:gd name="T5" fmla="*/ 1835 h 1886"/>
                  <a:gd name="T6" fmla="*/ 0 w 1696"/>
                  <a:gd name="T7" fmla="*/ 51 h 1886"/>
                  <a:gd name="T8" fmla="*/ 51 w 1696"/>
                  <a:gd name="T9" fmla="*/ 0 h 1886"/>
                  <a:gd name="T10" fmla="*/ 1645 w 1696"/>
                  <a:gd name="T11" fmla="*/ 0 h 1886"/>
                  <a:gd name="T12" fmla="*/ 1696 w 1696"/>
                  <a:gd name="T13" fmla="*/ 51 h 1886"/>
                  <a:gd name="T14" fmla="*/ 1696 w 1696"/>
                  <a:gd name="T15" fmla="*/ 1835 h 1886"/>
                  <a:gd name="T16" fmla="*/ 1645 w 1696"/>
                  <a:gd name="T17"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1886">
                    <a:moveTo>
                      <a:pt x="1645" y="1886"/>
                    </a:moveTo>
                    <a:cubicBezTo>
                      <a:pt x="51" y="1886"/>
                      <a:pt x="51" y="1886"/>
                      <a:pt x="51" y="1886"/>
                    </a:cubicBezTo>
                    <a:cubicBezTo>
                      <a:pt x="23" y="1886"/>
                      <a:pt x="0" y="1863"/>
                      <a:pt x="0" y="1835"/>
                    </a:cubicBezTo>
                    <a:cubicBezTo>
                      <a:pt x="0" y="51"/>
                      <a:pt x="0" y="51"/>
                      <a:pt x="0" y="51"/>
                    </a:cubicBezTo>
                    <a:cubicBezTo>
                      <a:pt x="0" y="23"/>
                      <a:pt x="23" y="0"/>
                      <a:pt x="51" y="0"/>
                    </a:cubicBezTo>
                    <a:cubicBezTo>
                      <a:pt x="1645" y="0"/>
                      <a:pt x="1645" y="0"/>
                      <a:pt x="1645" y="0"/>
                    </a:cubicBezTo>
                    <a:cubicBezTo>
                      <a:pt x="1673" y="0"/>
                      <a:pt x="1696" y="23"/>
                      <a:pt x="1696" y="51"/>
                    </a:cubicBezTo>
                    <a:cubicBezTo>
                      <a:pt x="1696" y="1835"/>
                      <a:pt x="1696" y="1835"/>
                      <a:pt x="1696" y="1835"/>
                    </a:cubicBezTo>
                    <a:cubicBezTo>
                      <a:pt x="1696" y="1863"/>
                      <a:pt x="1673" y="1886"/>
                      <a:pt x="1645" y="1886"/>
                    </a:cubicBezTo>
                    <a:close/>
                  </a:path>
                </a:pathLst>
              </a:custGeom>
              <a:solidFill>
                <a:srgbClr val="FFFFFF"/>
              </a:solidFill>
              <a:ln w="25400" cap="flat">
                <a:solidFill>
                  <a:srgbClr val="003DA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GB" sz="1050" kern="0">
                  <a:solidFill>
                    <a:srgbClr val="000000"/>
                  </a:solidFill>
                  <a:latin typeface="Arial"/>
                  <a:cs typeface="Arial"/>
                  <a:sym typeface="Arial"/>
                </a:endParaRPr>
              </a:p>
            </p:txBody>
          </p:sp>
          <p:sp>
            <p:nvSpPr>
              <p:cNvPr id="3349" name="Rectangle 6"/>
              <p:cNvSpPr>
                <a:spLocks noChangeArrowheads="1"/>
              </p:cNvSpPr>
              <p:nvPr/>
            </p:nvSpPr>
            <p:spPr bwMode="auto">
              <a:xfrm>
                <a:off x="5920" y="2376"/>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3350" name="Rectangle 7"/>
              <p:cNvSpPr>
                <a:spLocks noChangeArrowheads="1"/>
              </p:cNvSpPr>
              <p:nvPr/>
            </p:nvSpPr>
            <p:spPr bwMode="auto">
              <a:xfrm>
                <a:off x="6023" y="2376"/>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s</a:t>
                </a:r>
                <a:endParaRPr lang="en-US" altLang="en-US" sz="1350" kern="0">
                  <a:solidFill>
                    <a:srgbClr val="000000"/>
                  </a:solidFill>
                  <a:cs typeface="Arial"/>
                  <a:sym typeface="Arial"/>
                </a:endParaRPr>
              </a:p>
            </p:txBody>
          </p:sp>
          <p:sp>
            <p:nvSpPr>
              <p:cNvPr id="3351" name="Rectangle 8"/>
              <p:cNvSpPr>
                <a:spLocks noChangeArrowheads="1"/>
              </p:cNvSpPr>
              <p:nvPr/>
            </p:nvSpPr>
            <p:spPr bwMode="auto">
              <a:xfrm>
                <a:off x="6095" y="2376"/>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d</a:t>
                </a:r>
                <a:endParaRPr lang="en-US" altLang="en-US" sz="1350" kern="0">
                  <a:solidFill>
                    <a:srgbClr val="000000"/>
                  </a:solidFill>
                  <a:cs typeface="Arial"/>
                  <a:sym typeface="Arial"/>
                </a:endParaRPr>
              </a:p>
            </p:txBody>
          </p:sp>
          <p:sp>
            <p:nvSpPr>
              <p:cNvPr id="3352" name="Rectangle 9"/>
              <p:cNvSpPr>
                <a:spLocks noChangeArrowheads="1"/>
              </p:cNvSpPr>
              <p:nvPr/>
            </p:nvSpPr>
            <p:spPr bwMode="auto">
              <a:xfrm>
                <a:off x="6176" y="2376"/>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3353" name="Rectangle 10"/>
              <p:cNvSpPr>
                <a:spLocks noChangeArrowheads="1"/>
              </p:cNvSpPr>
              <p:nvPr/>
            </p:nvSpPr>
            <p:spPr bwMode="auto">
              <a:xfrm>
                <a:off x="6257" y="2376"/>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54" name="Rectangle 11"/>
              <p:cNvSpPr>
                <a:spLocks noChangeArrowheads="1"/>
              </p:cNvSpPr>
              <p:nvPr/>
            </p:nvSpPr>
            <p:spPr bwMode="auto">
              <a:xfrm>
                <a:off x="6309" y="2376"/>
                <a:ext cx="2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p &amp; </a:t>
                </a:r>
                <a:endParaRPr lang="en-US" altLang="en-US" sz="1350" kern="0">
                  <a:solidFill>
                    <a:srgbClr val="000000"/>
                  </a:solidFill>
                  <a:cs typeface="Arial"/>
                  <a:sym typeface="Arial"/>
                </a:endParaRPr>
              </a:p>
            </p:txBody>
          </p:sp>
          <p:sp>
            <p:nvSpPr>
              <p:cNvPr id="3355" name="Rectangle 12"/>
              <p:cNvSpPr>
                <a:spLocks noChangeArrowheads="1"/>
              </p:cNvSpPr>
              <p:nvPr/>
            </p:nvSpPr>
            <p:spPr bwMode="auto">
              <a:xfrm>
                <a:off x="5910" y="2534"/>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S</a:t>
                </a:r>
                <a:endParaRPr lang="en-US" altLang="en-US" sz="1350" kern="0">
                  <a:solidFill>
                    <a:srgbClr val="000000"/>
                  </a:solidFill>
                  <a:cs typeface="Arial"/>
                  <a:sym typeface="Arial"/>
                </a:endParaRPr>
              </a:p>
            </p:txBody>
          </p:sp>
          <p:sp>
            <p:nvSpPr>
              <p:cNvPr id="3356" name="Rectangle 13"/>
              <p:cNvSpPr>
                <a:spLocks noChangeArrowheads="1"/>
              </p:cNvSpPr>
              <p:nvPr/>
            </p:nvSpPr>
            <p:spPr bwMode="auto">
              <a:xfrm>
                <a:off x="5997" y="2534"/>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l</a:t>
                </a:r>
                <a:endParaRPr lang="en-US" altLang="en-US" sz="1350" kern="0">
                  <a:solidFill>
                    <a:srgbClr val="000000"/>
                  </a:solidFill>
                  <a:cs typeface="Arial"/>
                  <a:sym typeface="Arial"/>
                </a:endParaRPr>
              </a:p>
            </p:txBody>
          </p:sp>
          <p:sp>
            <p:nvSpPr>
              <p:cNvPr id="3357" name="Rectangle 14"/>
              <p:cNvSpPr>
                <a:spLocks noChangeArrowheads="1"/>
              </p:cNvSpPr>
              <p:nvPr/>
            </p:nvSpPr>
            <p:spPr bwMode="auto">
              <a:xfrm>
                <a:off x="6032" y="2534"/>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3358" name="Rectangle 15"/>
              <p:cNvSpPr>
                <a:spLocks noChangeArrowheads="1"/>
              </p:cNvSpPr>
              <p:nvPr/>
            </p:nvSpPr>
            <p:spPr bwMode="auto">
              <a:xfrm>
                <a:off x="6112" y="2534"/>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t</a:t>
                </a:r>
                <a:endParaRPr lang="en-US" altLang="en-US" sz="1350" kern="0">
                  <a:solidFill>
                    <a:srgbClr val="000000"/>
                  </a:solidFill>
                  <a:cs typeface="Arial"/>
                  <a:sym typeface="Arial"/>
                </a:endParaRPr>
              </a:p>
            </p:txBody>
          </p:sp>
          <p:sp>
            <p:nvSpPr>
              <p:cNvPr id="3359" name="Rectangle 16"/>
              <p:cNvSpPr>
                <a:spLocks noChangeArrowheads="1"/>
              </p:cNvSpPr>
              <p:nvPr/>
            </p:nvSpPr>
            <p:spPr bwMode="auto">
              <a:xfrm>
                <a:off x="6156" y="253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360" name="Rectangle 17"/>
              <p:cNvSpPr>
                <a:spLocks noChangeArrowheads="1"/>
              </p:cNvSpPr>
              <p:nvPr/>
            </p:nvSpPr>
            <p:spPr bwMode="auto">
              <a:xfrm>
                <a:off x="6229" y="2534"/>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61" name="Rectangle 18"/>
              <p:cNvSpPr>
                <a:spLocks noChangeArrowheads="1"/>
              </p:cNvSpPr>
              <p:nvPr/>
            </p:nvSpPr>
            <p:spPr bwMode="auto">
              <a:xfrm>
                <a:off x="6282" y="2534"/>
                <a:ext cx="1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m</a:t>
                </a:r>
                <a:endParaRPr lang="en-US" altLang="en-US" sz="1350" kern="0">
                  <a:solidFill>
                    <a:srgbClr val="000000"/>
                  </a:solidFill>
                  <a:cs typeface="Arial"/>
                  <a:sym typeface="Arial"/>
                </a:endParaRPr>
              </a:p>
            </p:txBody>
          </p:sp>
          <p:sp>
            <p:nvSpPr>
              <p:cNvPr id="3362" name="Rectangle 19"/>
              <p:cNvSpPr>
                <a:spLocks noChangeArrowheads="1"/>
              </p:cNvSpPr>
              <p:nvPr/>
            </p:nvSpPr>
            <p:spPr bwMode="auto">
              <a:xfrm>
                <a:off x="6400" y="253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363" name="Rectangle 20"/>
              <p:cNvSpPr>
                <a:spLocks noChangeArrowheads="1"/>
              </p:cNvSpPr>
              <p:nvPr/>
            </p:nvSpPr>
            <p:spPr bwMode="auto">
              <a:xfrm>
                <a:off x="6473" y="253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364" name="Rectangle 21"/>
              <p:cNvSpPr>
                <a:spLocks noChangeArrowheads="1"/>
              </p:cNvSpPr>
              <p:nvPr/>
            </p:nvSpPr>
            <p:spPr bwMode="auto">
              <a:xfrm>
                <a:off x="6546" y="2534"/>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65" name="Rectangle 22"/>
              <p:cNvSpPr>
                <a:spLocks noChangeArrowheads="1"/>
              </p:cNvSpPr>
              <p:nvPr/>
            </p:nvSpPr>
            <p:spPr bwMode="auto">
              <a:xfrm>
                <a:off x="6595" y="2534"/>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3366" name="Rectangle 23"/>
              <p:cNvSpPr>
                <a:spLocks noChangeArrowheads="1"/>
              </p:cNvSpPr>
              <p:nvPr/>
            </p:nvSpPr>
            <p:spPr bwMode="auto">
              <a:xfrm>
                <a:off x="6643" y="2534"/>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S</a:t>
                </a:r>
                <a:endParaRPr lang="en-US" altLang="en-US" sz="1350" kern="0">
                  <a:solidFill>
                    <a:srgbClr val="000000"/>
                  </a:solidFill>
                  <a:cs typeface="Arial"/>
                  <a:sym typeface="Arial"/>
                </a:endParaRPr>
              </a:p>
            </p:txBody>
          </p:sp>
          <p:sp>
            <p:nvSpPr>
              <p:cNvPr id="3367" name="Rectangle 24"/>
              <p:cNvSpPr>
                <a:spLocks noChangeArrowheads="1"/>
              </p:cNvSpPr>
              <p:nvPr/>
            </p:nvSpPr>
            <p:spPr bwMode="auto">
              <a:xfrm>
                <a:off x="6730" y="2534"/>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l</a:t>
                </a:r>
                <a:endParaRPr lang="en-US" altLang="en-US" sz="1350" kern="0">
                  <a:solidFill>
                    <a:srgbClr val="000000"/>
                  </a:solidFill>
                  <a:cs typeface="Arial"/>
                  <a:sym typeface="Arial"/>
                </a:endParaRPr>
              </a:p>
            </p:txBody>
          </p:sp>
          <p:sp>
            <p:nvSpPr>
              <p:cNvPr id="3368" name="Rectangle 25"/>
              <p:cNvSpPr>
                <a:spLocks noChangeArrowheads="1"/>
              </p:cNvSpPr>
              <p:nvPr/>
            </p:nvSpPr>
            <p:spPr bwMode="auto">
              <a:xfrm>
                <a:off x="6767" y="2534"/>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3369" name="Rectangle 26"/>
              <p:cNvSpPr>
                <a:spLocks noChangeArrowheads="1"/>
              </p:cNvSpPr>
              <p:nvPr/>
            </p:nvSpPr>
            <p:spPr bwMode="auto">
              <a:xfrm>
                <a:off x="6847" y="2534"/>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t</a:t>
                </a:r>
                <a:endParaRPr lang="en-US" altLang="en-US" sz="1350" kern="0">
                  <a:solidFill>
                    <a:srgbClr val="000000"/>
                  </a:solidFill>
                  <a:cs typeface="Arial"/>
                  <a:sym typeface="Arial"/>
                </a:endParaRPr>
              </a:p>
            </p:txBody>
          </p:sp>
          <p:sp>
            <p:nvSpPr>
              <p:cNvPr id="3370" name="Rectangle 27"/>
              <p:cNvSpPr>
                <a:spLocks noChangeArrowheads="1"/>
              </p:cNvSpPr>
              <p:nvPr/>
            </p:nvSpPr>
            <p:spPr bwMode="auto">
              <a:xfrm>
                <a:off x="6891" y="253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371" name="Rectangle 28"/>
              <p:cNvSpPr>
                <a:spLocks noChangeArrowheads="1"/>
              </p:cNvSpPr>
              <p:nvPr/>
            </p:nvSpPr>
            <p:spPr bwMode="auto">
              <a:xfrm>
                <a:off x="6964" y="2534"/>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72" name="Rectangle 29"/>
              <p:cNvSpPr>
                <a:spLocks noChangeArrowheads="1"/>
              </p:cNvSpPr>
              <p:nvPr/>
            </p:nvSpPr>
            <p:spPr bwMode="auto">
              <a:xfrm>
                <a:off x="7020" y="253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v</a:t>
                </a:r>
                <a:endParaRPr lang="en-US" altLang="en-US" sz="1350" kern="0">
                  <a:solidFill>
                    <a:srgbClr val="000000"/>
                  </a:solidFill>
                  <a:cs typeface="Arial"/>
                  <a:sym typeface="Arial"/>
                </a:endParaRPr>
              </a:p>
            </p:txBody>
          </p:sp>
          <p:sp>
            <p:nvSpPr>
              <p:cNvPr id="3373" name="Rectangle 30"/>
              <p:cNvSpPr>
                <a:spLocks noChangeArrowheads="1"/>
              </p:cNvSpPr>
              <p:nvPr/>
            </p:nvSpPr>
            <p:spPr bwMode="auto">
              <a:xfrm>
                <a:off x="7090" y="253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74" name="Rectangle 31"/>
              <p:cNvSpPr>
                <a:spLocks noChangeArrowheads="1"/>
              </p:cNvSpPr>
              <p:nvPr/>
            </p:nvSpPr>
            <p:spPr bwMode="auto">
              <a:xfrm>
                <a:off x="7164" y="253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75" name="Rectangle 32"/>
              <p:cNvSpPr>
                <a:spLocks noChangeArrowheads="1"/>
              </p:cNvSpPr>
              <p:nvPr/>
            </p:nvSpPr>
            <p:spPr bwMode="auto">
              <a:xfrm>
                <a:off x="7237" y="2534"/>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76" name="Rectangle 33"/>
              <p:cNvSpPr>
                <a:spLocks noChangeArrowheads="1"/>
              </p:cNvSpPr>
              <p:nvPr/>
            </p:nvSpPr>
            <p:spPr bwMode="auto">
              <a:xfrm>
                <a:off x="7293" y="2534"/>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t </a:t>
                </a:r>
                <a:endParaRPr lang="en-US" altLang="en-US" sz="1350" kern="0">
                  <a:solidFill>
                    <a:srgbClr val="000000"/>
                  </a:solidFill>
                  <a:cs typeface="Arial"/>
                  <a:sym typeface="Arial"/>
                </a:endParaRPr>
              </a:p>
            </p:txBody>
          </p:sp>
          <p:sp>
            <p:nvSpPr>
              <p:cNvPr id="3377" name="Rectangle 34"/>
              <p:cNvSpPr>
                <a:spLocks noChangeArrowheads="1"/>
              </p:cNvSpPr>
              <p:nvPr/>
            </p:nvSpPr>
            <p:spPr bwMode="auto">
              <a:xfrm>
                <a:off x="5910" y="2694"/>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3378" name="Rectangle 35"/>
              <p:cNvSpPr>
                <a:spLocks noChangeArrowheads="1"/>
              </p:cNvSpPr>
              <p:nvPr/>
            </p:nvSpPr>
            <p:spPr bwMode="auto">
              <a:xfrm>
                <a:off x="5951" y="2694"/>
                <a:ext cx="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79" name="Rectangle 36"/>
              <p:cNvSpPr>
                <a:spLocks noChangeArrowheads="1"/>
              </p:cNvSpPr>
              <p:nvPr/>
            </p:nvSpPr>
            <p:spPr bwMode="auto">
              <a:xfrm>
                <a:off x="6047" y="2694"/>
                <a:ext cx="1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m</a:t>
                </a:r>
                <a:endParaRPr lang="en-US" altLang="en-US" sz="1350" kern="0">
                  <a:solidFill>
                    <a:srgbClr val="000000"/>
                  </a:solidFill>
                  <a:cs typeface="Arial"/>
                  <a:sym typeface="Arial"/>
                </a:endParaRPr>
              </a:p>
            </p:txBody>
          </p:sp>
          <p:sp>
            <p:nvSpPr>
              <p:cNvPr id="3380" name="Rectangle 37"/>
              <p:cNvSpPr>
                <a:spLocks noChangeArrowheads="1"/>
              </p:cNvSpPr>
              <p:nvPr/>
            </p:nvSpPr>
            <p:spPr bwMode="auto">
              <a:xfrm>
                <a:off x="6163" y="269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s</a:t>
                </a:r>
                <a:endParaRPr lang="en-US" altLang="en-US" sz="1350" kern="0">
                  <a:solidFill>
                    <a:srgbClr val="000000"/>
                  </a:solidFill>
                  <a:cs typeface="Arial"/>
                  <a:sym typeface="Arial"/>
                </a:endParaRPr>
              </a:p>
            </p:txBody>
          </p:sp>
          <p:sp>
            <p:nvSpPr>
              <p:cNvPr id="3381" name="Rectangle 38"/>
              <p:cNvSpPr>
                <a:spLocks noChangeArrowheads="1"/>
              </p:cNvSpPr>
              <p:nvPr/>
            </p:nvSpPr>
            <p:spPr bwMode="auto">
              <a:xfrm>
                <a:off x="6236" y="2694"/>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t</a:t>
                </a:r>
                <a:endParaRPr lang="en-US" altLang="en-US" sz="1350" kern="0">
                  <a:solidFill>
                    <a:srgbClr val="000000"/>
                  </a:solidFill>
                  <a:cs typeface="Arial"/>
                  <a:sym typeface="Arial"/>
                </a:endParaRPr>
              </a:p>
            </p:txBody>
          </p:sp>
          <p:sp>
            <p:nvSpPr>
              <p:cNvPr id="3382" name="Rectangle 39"/>
              <p:cNvSpPr>
                <a:spLocks noChangeArrowheads="1"/>
              </p:cNvSpPr>
              <p:nvPr/>
            </p:nvSpPr>
            <p:spPr bwMode="auto">
              <a:xfrm>
                <a:off x="6280" y="269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383" name="Rectangle 40"/>
              <p:cNvSpPr>
                <a:spLocks noChangeArrowheads="1"/>
              </p:cNvSpPr>
              <p:nvPr/>
            </p:nvSpPr>
            <p:spPr bwMode="auto">
              <a:xfrm>
                <a:off x="6354" y="2694"/>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84" name="Rectangle 41"/>
              <p:cNvSpPr>
                <a:spLocks noChangeArrowheads="1"/>
              </p:cNvSpPr>
              <p:nvPr/>
            </p:nvSpPr>
            <p:spPr bwMode="auto">
              <a:xfrm>
                <a:off x="6404" y="2694"/>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d</a:t>
                </a:r>
                <a:endParaRPr lang="en-US" altLang="en-US" sz="1350" kern="0">
                  <a:solidFill>
                    <a:srgbClr val="000000"/>
                  </a:solidFill>
                  <a:cs typeface="Arial"/>
                  <a:sym typeface="Arial"/>
                </a:endParaRPr>
              </a:p>
            </p:txBody>
          </p:sp>
          <p:sp>
            <p:nvSpPr>
              <p:cNvPr id="3385" name="Rectangle 42"/>
              <p:cNvSpPr>
                <a:spLocks noChangeArrowheads="1"/>
              </p:cNvSpPr>
              <p:nvPr/>
            </p:nvSpPr>
            <p:spPr bwMode="auto">
              <a:xfrm>
                <a:off x="6485" y="2694"/>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86" name="Rectangle 43"/>
              <p:cNvSpPr>
                <a:spLocks noChangeArrowheads="1"/>
              </p:cNvSpPr>
              <p:nvPr/>
            </p:nvSpPr>
            <p:spPr bwMode="auto">
              <a:xfrm>
                <a:off x="6558" y="2694"/>
                <a:ext cx="1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m</a:t>
                </a:r>
                <a:endParaRPr lang="en-US" altLang="en-US" sz="1350" kern="0">
                  <a:solidFill>
                    <a:srgbClr val="000000"/>
                  </a:solidFill>
                  <a:cs typeface="Arial"/>
                  <a:sym typeface="Arial"/>
                </a:endParaRPr>
              </a:p>
            </p:txBody>
          </p:sp>
          <p:sp>
            <p:nvSpPr>
              <p:cNvPr id="3387" name="Rectangle 44"/>
              <p:cNvSpPr>
                <a:spLocks noChangeArrowheads="1"/>
              </p:cNvSpPr>
              <p:nvPr/>
            </p:nvSpPr>
            <p:spPr bwMode="auto">
              <a:xfrm>
                <a:off x="6671" y="2694"/>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3388" name="Rectangle 45"/>
              <p:cNvSpPr>
                <a:spLocks noChangeArrowheads="1"/>
              </p:cNvSpPr>
              <p:nvPr/>
            </p:nvSpPr>
            <p:spPr bwMode="auto">
              <a:xfrm>
                <a:off x="5920" y="291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389" name="Rectangle 46"/>
              <p:cNvSpPr>
                <a:spLocks noChangeArrowheads="1"/>
              </p:cNvSpPr>
              <p:nvPr/>
            </p:nvSpPr>
            <p:spPr bwMode="auto">
              <a:xfrm>
                <a:off x="5960" y="291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390" name="Rectangle 47"/>
              <p:cNvSpPr>
                <a:spLocks noChangeArrowheads="1"/>
              </p:cNvSpPr>
              <p:nvPr/>
            </p:nvSpPr>
            <p:spPr bwMode="auto">
              <a:xfrm>
                <a:off x="6001" y="291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391" name="Rectangle 48"/>
              <p:cNvSpPr>
                <a:spLocks noChangeArrowheads="1"/>
              </p:cNvSpPr>
              <p:nvPr/>
            </p:nvSpPr>
            <p:spPr bwMode="auto">
              <a:xfrm>
                <a:off x="6038" y="291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392" name="Rectangle 49"/>
              <p:cNvSpPr>
                <a:spLocks noChangeArrowheads="1"/>
              </p:cNvSpPr>
              <p:nvPr/>
            </p:nvSpPr>
            <p:spPr bwMode="auto">
              <a:xfrm>
                <a:off x="6074" y="291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393" name="Rectangle 50"/>
              <p:cNvSpPr>
                <a:spLocks noChangeArrowheads="1"/>
              </p:cNvSpPr>
              <p:nvPr/>
            </p:nvSpPr>
            <p:spPr bwMode="auto">
              <a:xfrm>
                <a:off x="6130" y="291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394" name="Rectangle 51"/>
              <p:cNvSpPr>
                <a:spLocks noChangeArrowheads="1"/>
              </p:cNvSpPr>
              <p:nvPr/>
            </p:nvSpPr>
            <p:spPr bwMode="auto">
              <a:xfrm>
                <a:off x="6178" y="291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395" name="Rectangle 52"/>
              <p:cNvSpPr>
                <a:spLocks noChangeArrowheads="1"/>
              </p:cNvSpPr>
              <p:nvPr/>
            </p:nvSpPr>
            <p:spPr bwMode="auto">
              <a:xfrm>
                <a:off x="6218" y="2911"/>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396" name="Rectangle 53"/>
              <p:cNvSpPr>
                <a:spLocks noChangeArrowheads="1"/>
              </p:cNvSpPr>
              <p:nvPr/>
            </p:nvSpPr>
            <p:spPr bwMode="auto">
              <a:xfrm>
                <a:off x="6277" y="2911"/>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397" name="Rectangle 54"/>
              <p:cNvSpPr>
                <a:spLocks noChangeArrowheads="1"/>
              </p:cNvSpPr>
              <p:nvPr/>
            </p:nvSpPr>
            <p:spPr bwMode="auto">
              <a:xfrm>
                <a:off x="6335" y="291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398" name="Rectangle 55"/>
              <p:cNvSpPr>
                <a:spLocks noChangeArrowheads="1"/>
              </p:cNvSpPr>
              <p:nvPr/>
            </p:nvSpPr>
            <p:spPr bwMode="auto">
              <a:xfrm>
                <a:off x="6376" y="291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399" name="Rectangle 56"/>
              <p:cNvSpPr>
                <a:spLocks noChangeArrowheads="1"/>
              </p:cNvSpPr>
              <p:nvPr/>
            </p:nvSpPr>
            <p:spPr bwMode="auto">
              <a:xfrm>
                <a:off x="6416" y="2911"/>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400" name="Rectangle 57"/>
              <p:cNvSpPr>
                <a:spLocks noChangeArrowheads="1"/>
              </p:cNvSpPr>
              <p:nvPr/>
            </p:nvSpPr>
            <p:spPr bwMode="auto">
              <a:xfrm>
                <a:off x="6435" y="291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401" name="Rectangle 58"/>
              <p:cNvSpPr>
                <a:spLocks noChangeArrowheads="1"/>
              </p:cNvSpPr>
              <p:nvPr/>
            </p:nvSpPr>
            <p:spPr bwMode="auto">
              <a:xfrm>
                <a:off x="6458" y="291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3402" name="Rectangle 59"/>
              <p:cNvSpPr>
                <a:spLocks noChangeArrowheads="1"/>
              </p:cNvSpPr>
              <p:nvPr/>
            </p:nvSpPr>
            <p:spPr bwMode="auto">
              <a:xfrm>
                <a:off x="5920" y="299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403" name="Rectangle 60"/>
              <p:cNvSpPr>
                <a:spLocks noChangeArrowheads="1"/>
              </p:cNvSpPr>
              <p:nvPr/>
            </p:nvSpPr>
            <p:spPr bwMode="auto">
              <a:xfrm>
                <a:off x="5968" y="299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404" name="Rectangle 61"/>
              <p:cNvSpPr>
                <a:spLocks noChangeArrowheads="1"/>
              </p:cNvSpPr>
              <p:nvPr/>
            </p:nvSpPr>
            <p:spPr bwMode="auto">
              <a:xfrm>
                <a:off x="6008" y="2990"/>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405" name="Rectangle 62"/>
              <p:cNvSpPr>
                <a:spLocks noChangeArrowheads="1"/>
              </p:cNvSpPr>
              <p:nvPr/>
            </p:nvSpPr>
            <p:spPr bwMode="auto">
              <a:xfrm>
                <a:off x="6067" y="299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406" name="Rectangle 63"/>
              <p:cNvSpPr>
                <a:spLocks noChangeArrowheads="1"/>
              </p:cNvSpPr>
              <p:nvPr/>
            </p:nvSpPr>
            <p:spPr bwMode="auto">
              <a:xfrm>
                <a:off x="6108" y="299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407" name="Rectangle 64"/>
              <p:cNvSpPr>
                <a:spLocks noChangeArrowheads="1"/>
              </p:cNvSpPr>
              <p:nvPr/>
            </p:nvSpPr>
            <p:spPr bwMode="auto">
              <a:xfrm>
                <a:off x="6127" y="299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408" name="Rectangle 65"/>
              <p:cNvSpPr>
                <a:spLocks noChangeArrowheads="1"/>
              </p:cNvSpPr>
              <p:nvPr/>
            </p:nvSpPr>
            <p:spPr bwMode="auto">
              <a:xfrm>
                <a:off x="6178" y="299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09" name="Rectangle 66"/>
              <p:cNvSpPr>
                <a:spLocks noChangeArrowheads="1"/>
              </p:cNvSpPr>
              <p:nvPr/>
            </p:nvSpPr>
            <p:spPr bwMode="auto">
              <a:xfrm>
                <a:off x="6215" y="299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410" name="Rectangle 67"/>
              <p:cNvSpPr>
                <a:spLocks noChangeArrowheads="1"/>
              </p:cNvSpPr>
              <p:nvPr/>
            </p:nvSpPr>
            <p:spPr bwMode="auto">
              <a:xfrm>
                <a:off x="5920" y="307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411" name="Rectangle 68"/>
              <p:cNvSpPr>
                <a:spLocks noChangeArrowheads="1"/>
              </p:cNvSpPr>
              <p:nvPr/>
            </p:nvSpPr>
            <p:spPr bwMode="auto">
              <a:xfrm>
                <a:off x="5968" y="307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412" name="Rectangle 69"/>
              <p:cNvSpPr>
                <a:spLocks noChangeArrowheads="1"/>
              </p:cNvSpPr>
              <p:nvPr/>
            </p:nvSpPr>
            <p:spPr bwMode="auto">
              <a:xfrm>
                <a:off x="6008" y="307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413" name="Rectangle 70"/>
              <p:cNvSpPr>
                <a:spLocks noChangeArrowheads="1"/>
              </p:cNvSpPr>
              <p:nvPr/>
            </p:nvSpPr>
            <p:spPr bwMode="auto">
              <a:xfrm>
                <a:off x="6048" y="3070"/>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414" name="Rectangle 71"/>
              <p:cNvSpPr>
                <a:spLocks noChangeArrowheads="1"/>
              </p:cNvSpPr>
              <p:nvPr/>
            </p:nvSpPr>
            <p:spPr bwMode="auto">
              <a:xfrm>
                <a:off x="6076" y="307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415" name="Rectangle 72"/>
              <p:cNvSpPr>
                <a:spLocks noChangeArrowheads="1"/>
              </p:cNvSpPr>
              <p:nvPr/>
            </p:nvSpPr>
            <p:spPr bwMode="auto">
              <a:xfrm>
                <a:off x="6100" y="307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416" name="Rectangle 73"/>
              <p:cNvSpPr>
                <a:spLocks noChangeArrowheads="1"/>
              </p:cNvSpPr>
              <p:nvPr/>
            </p:nvSpPr>
            <p:spPr bwMode="auto">
              <a:xfrm>
                <a:off x="6151" y="307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17" name="Rectangle 74"/>
              <p:cNvSpPr>
                <a:spLocks noChangeArrowheads="1"/>
              </p:cNvSpPr>
              <p:nvPr/>
            </p:nvSpPr>
            <p:spPr bwMode="auto">
              <a:xfrm>
                <a:off x="6188" y="3070"/>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418" name="Rectangle 75"/>
              <p:cNvSpPr>
                <a:spLocks noChangeArrowheads="1"/>
              </p:cNvSpPr>
              <p:nvPr/>
            </p:nvSpPr>
            <p:spPr bwMode="auto">
              <a:xfrm>
                <a:off x="6215" y="307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419" name="Rectangle 76"/>
              <p:cNvSpPr>
                <a:spLocks noChangeArrowheads="1"/>
              </p:cNvSpPr>
              <p:nvPr/>
            </p:nvSpPr>
            <p:spPr bwMode="auto">
              <a:xfrm>
                <a:off x="6251" y="307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420" name="Rectangle 77"/>
              <p:cNvSpPr>
                <a:spLocks noChangeArrowheads="1"/>
              </p:cNvSpPr>
              <p:nvPr/>
            </p:nvSpPr>
            <p:spPr bwMode="auto">
              <a:xfrm>
                <a:off x="6291" y="307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a:t>
                </a:r>
                <a:endParaRPr lang="en-US" altLang="en-US" sz="1350" kern="0">
                  <a:solidFill>
                    <a:srgbClr val="000000"/>
                  </a:solidFill>
                  <a:cs typeface="Arial"/>
                  <a:sym typeface="Arial"/>
                </a:endParaRPr>
              </a:p>
            </p:txBody>
          </p:sp>
          <p:sp>
            <p:nvSpPr>
              <p:cNvPr id="3421" name="Rectangle 78"/>
              <p:cNvSpPr>
                <a:spLocks noChangeArrowheads="1"/>
              </p:cNvSpPr>
              <p:nvPr/>
            </p:nvSpPr>
            <p:spPr bwMode="auto">
              <a:xfrm>
                <a:off x="6347" y="307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422" name="Rectangle 79"/>
              <p:cNvSpPr>
                <a:spLocks noChangeArrowheads="1"/>
              </p:cNvSpPr>
              <p:nvPr/>
            </p:nvSpPr>
            <p:spPr bwMode="auto">
              <a:xfrm>
                <a:off x="6383" y="307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423" name="Rectangle 80"/>
              <p:cNvSpPr>
                <a:spLocks noChangeArrowheads="1"/>
              </p:cNvSpPr>
              <p:nvPr/>
            </p:nvSpPr>
            <p:spPr bwMode="auto">
              <a:xfrm>
                <a:off x="6407" y="307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24" name="Rectangle 81"/>
              <p:cNvSpPr>
                <a:spLocks noChangeArrowheads="1"/>
              </p:cNvSpPr>
              <p:nvPr/>
            </p:nvSpPr>
            <p:spPr bwMode="auto">
              <a:xfrm>
                <a:off x="5920" y="315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425" name="Rectangle 82"/>
              <p:cNvSpPr>
                <a:spLocks noChangeArrowheads="1"/>
              </p:cNvSpPr>
              <p:nvPr/>
            </p:nvSpPr>
            <p:spPr bwMode="auto">
              <a:xfrm>
                <a:off x="5939" y="3150"/>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426" name="Rectangle 83"/>
              <p:cNvSpPr>
                <a:spLocks noChangeArrowheads="1"/>
              </p:cNvSpPr>
              <p:nvPr/>
            </p:nvSpPr>
            <p:spPr bwMode="auto">
              <a:xfrm>
                <a:off x="5998" y="315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427" name="Rectangle 84"/>
              <p:cNvSpPr>
                <a:spLocks noChangeArrowheads="1"/>
              </p:cNvSpPr>
              <p:nvPr/>
            </p:nvSpPr>
            <p:spPr bwMode="auto">
              <a:xfrm>
                <a:off x="6039" y="315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428" name="Rectangle 85"/>
              <p:cNvSpPr>
                <a:spLocks noChangeArrowheads="1"/>
              </p:cNvSpPr>
              <p:nvPr/>
            </p:nvSpPr>
            <p:spPr bwMode="auto">
              <a:xfrm>
                <a:off x="6079" y="315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429" name="Rectangle 86"/>
              <p:cNvSpPr>
                <a:spLocks noChangeArrowheads="1"/>
              </p:cNvSpPr>
              <p:nvPr/>
            </p:nvSpPr>
            <p:spPr bwMode="auto">
              <a:xfrm>
                <a:off x="6097" y="315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30" name="Rectangle 87"/>
              <p:cNvSpPr>
                <a:spLocks noChangeArrowheads="1"/>
              </p:cNvSpPr>
              <p:nvPr/>
            </p:nvSpPr>
            <p:spPr bwMode="auto">
              <a:xfrm>
                <a:off x="5920" y="3229"/>
                <a:ext cx="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431" name="Rectangle 88"/>
              <p:cNvSpPr>
                <a:spLocks noChangeArrowheads="1"/>
              </p:cNvSpPr>
              <p:nvPr/>
            </p:nvSpPr>
            <p:spPr bwMode="auto">
              <a:xfrm>
                <a:off x="5982" y="32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32" name="Rectangle 89"/>
              <p:cNvSpPr>
                <a:spLocks noChangeArrowheads="1"/>
              </p:cNvSpPr>
              <p:nvPr/>
            </p:nvSpPr>
            <p:spPr bwMode="auto">
              <a:xfrm>
                <a:off x="6019" y="32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33" name="Rectangle 90"/>
              <p:cNvSpPr>
                <a:spLocks noChangeArrowheads="1"/>
              </p:cNvSpPr>
              <p:nvPr/>
            </p:nvSpPr>
            <p:spPr bwMode="auto">
              <a:xfrm>
                <a:off x="6055" y="322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434" name="Rectangle 91"/>
              <p:cNvSpPr>
                <a:spLocks noChangeArrowheads="1"/>
              </p:cNvSpPr>
              <p:nvPr/>
            </p:nvSpPr>
            <p:spPr bwMode="auto">
              <a:xfrm>
                <a:off x="6079" y="32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35" name="Rectangle 92"/>
              <p:cNvSpPr>
                <a:spLocks noChangeArrowheads="1"/>
              </p:cNvSpPr>
              <p:nvPr/>
            </p:nvSpPr>
            <p:spPr bwMode="auto">
              <a:xfrm>
                <a:off x="6114" y="322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436" name="Rectangle 93"/>
              <p:cNvSpPr>
                <a:spLocks noChangeArrowheads="1"/>
              </p:cNvSpPr>
              <p:nvPr/>
            </p:nvSpPr>
            <p:spPr bwMode="auto">
              <a:xfrm>
                <a:off x="6133" y="322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437" name="Rectangle 94"/>
              <p:cNvSpPr>
                <a:spLocks noChangeArrowheads="1"/>
              </p:cNvSpPr>
              <p:nvPr/>
            </p:nvSpPr>
            <p:spPr bwMode="auto">
              <a:xfrm>
                <a:off x="6174" y="32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38" name="Rectangle 95"/>
              <p:cNvSpPr>
                <a:spLocks noChangeArrowheads="1"/>
              </p:cNvSpPr>
              <p:nvPr/>
            </p:nvSpPr>
            <p:spPr bwMode="auto">
              <a:xfrm>
                <a:off x="6212" y="322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3439" name="Rectangle 96"/>
              <p:cNvSpPr>
                <a:spLocks noChangeArrowheads="1"/>
              </p:cNvSpPr>
              <p:nvPr/>
            </p:nvSpPr>
            <p:spPr bwMode="auto">
              <a:xfrm>
                <a:off x="6232" y="322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440" name="Rectangle 97"/>
              <p:cNvSpPr>
                <a:spLocks noChangeArrowheads="1"/>
              </p:cNvSpPr>
              <p:nvPr/>
            </p:nvSpPr>
            <p:spPr bwMode="auto">
              <a:xfrm>
                <a:off x="6277" y="322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441" name="Rectangle 98"/>
              <p:cNvSpPr>
                <a:spLocks noChangeArrowheads="1"/>
              </p:cNvSpPr>
              <p:nvPr/>
            </p:nvSpPr>
            <p:spPr bwMode="auto">
              <a:xfrm>
                <a:off x="6294" y="322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442" name="Rectangle 99"/>
              <p:cNvSpPr>
                <a:spLocks noChangeArrowheads="1"/>
              </p:cNvSpPr>
              <p:nvPr/>
            </p:nvSpPr>
            <p:spPr bwMode="auto">
              <a:xfrm>
                <a:off x="6335" y="322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443" name="Rectangle 100"/>
              <p:cNvSpPr>
                <a:spLocks noChangeArrowheads="1"/>
              </p:cNvSpPr>
              <p:nvPr/>
            </p:nvSpPr>
            <p:spPr bwMode="auto">
              <a:xfrm>
                <a:off x="6376" y="322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444" name="Rectangle 101"/>
              <p:cNvSpPr>
                <a:spLocks noChangeArrowheads="1"/>
              </p:cNvSpPr>
              <p:nvPr/>
            </p:nvSpPr>
            <p:spPr bwMode="auto">
              <a:xfrm>
                <a:off x="6399" y="3229"/>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a:t>
                </a:r>
                <a:endParaRPr lang="en-US" altLang="en-US" sz="1350" kern="0">
                  <a:solidFill>
                    <a:srgbClr val="000000"/>
                  </a:solidFill>
                  <a:cs typeface="Arial"/>
                  <a:sym typeface="Arial"/>
                </a:endParaRPr>
              </a:p>
            </p:txBody>
          </p:sp>
          <p:sp>
            <p:nvSpPr>
              <p:cNvPr id="3445" name="Rectangle 102"/>
              <p:cNvSpPr>
                <a:spLocks noChangeArrowheads="1"/>
              </p:cNvSpPr>
              <p:nvPr/>
            </p:nvSpPr>
            <p:spPr bwMode="auto">
              <a:xfrm>
                <a:off x="6454" y="32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446" name="Rectangle 103"/>
              <p:cNvSpPr>
                <a:spLocks noChangeArrowheads="1"/>
              </p:cNvSpPr>
              <p:nvPr/>
            </p:nvSpPr>
            <p:spPr bwMode="auto">
              <a:xfrm>
                <a:off x="6491" y="322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47" name="Rectangle 104"/>
              <p:cNvSpPr>
                <a:spLocks noChangeArrowheads="1"/>
              </p:cNvSpPr>
              <p:nvPr/>
            </p:nvSpPr>
            <p:spPr bwMode="auto">
              <a:xfrm>
                <a:off x="5920" y="330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48" name="Rectangle 105"/>
              <p:cNvSpPr>
                <a:spLocks noChangeArrowheads="1"/>
              </p:cNvSpPr>
              <p:nvPr/>
            </p:nvSpPr>
            <p:spPr bwMode="auto">
              <a:xfrm>
                <a:off x="5968" y="330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449" name="Rectangle 106"/>
              <p:cNvSpPr>
                <a:spLocks noChangeArrowheads="1"/>
              </p:cNvSpPr>
              <p:nvPr/>
            </p:nvSpPr>
            <p:spPr bwMode="auto">
              <a:xfrm>
                <a:off x="5986" y="330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50" name="Rectangle 107"/>
              <p:cNvSpPr>
                <a:spLocks noChangeArrowheads="1"/>
              </p:cNvSpPr>
              <p:nvPr/>
            </p:nvSpPr>
            <p:spPr bwMode="auto">
              <a:xfrm>
                <a:off x="6023" y="3309"/>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a4</a:t>
                </a:r>
                <a:endParaRPr lang="en-US" altLang="en-US" sz="1350" kern="0">
                  <a:solidFill>
                    <a:srgbClr val="000000"/>
                  </a:solidFill>
                  <a:cs typeface="Arial"/>
                  <a:sym typeface="Arial"/>
                </a:endParaRPr>
              </a:p>
            </p:txBody>
          </p:sp>
          <p:sp>
            <p:nvSpPr>
              <p:cNvPr id="3451" name="Rectangle 108"/>
              <p:cNvSpPr>
                <a:spLocks noChangeArrowheads="1"/>
              </p:cNvSpPr>
              <p:nvPr/>
            </p:nvSpPr>
            <p:spPr bwMode="auto">
              <a:xfrm>
                <a:off x="6097" y="330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52" name="Rectangle 109"/>
              <p:cNvSpPr>
                <a:spLocks noChangeArrowheads="1"/>
              </p:cNvSpPr>
              <p:nvPr/>
            </p:nvSpPr>
            <p:spPr bwMode="auto">
              <a:xfrm>
                <a:off x="6144" y="330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453" name="Rectangle 110"/>
              <p:cNvSpPr>
                <a:spLocks noChangeArrowheads="1"/>
              </p:cNvSpPr>
              <p:nvPr/>
            </p:nvSpPr>
            <p:spPr bwMode="auto">
              <a:xfrm>
                <a:off x="6162" y="330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54" name="Rectangle 111"/>
              <p:cNvSpPr>
                <a:spLocks noChangeArrowheads="1"/>
              </p:cNvSpPr>
              <p:nvPr/>
            </p:nvSpPr>
            <p:spPr bwMode="auto">
              <a:xfrm>
                <a:off x="6199" y="330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455" name="Rectangle 112"/>
              <p:cNvSpPr>
                <a:spLocks noChangeArrowheads="1"/>
              </p:cNvSpPr>
              <p:nvPr/>
            </p:nvSpPr>
            <p:spPr bwMode="auto">
              <a:xfrm>
                <a:off x="5920" y="338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56" name="Rectangle 113"/>
              <p:cNvSpPr>
                <a:spLocks noChangeArrowheads="1"/>
              </p:cNvSpPr>
              <p:nvPr/>
            </p:nvSpPr>
            <p:spPr bwMode="auto">
              <a:xfrm>
                <a:off x="5964" y="338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57" name="Rectangle 114"/>
              <p:cNvSpPr>
                <a:spLocks noChangeArrowheads="1"/>
              </p:cNvSpPr>
              <p:nvPr/>
            </p:nvSpPr>
            <p:spPr bwMode="auto">
              <a:xfrm>
                <a:off x="6007" y="338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458" name="Rectangle 115"/>
              <p:cNvSpPr>
                <a:spLocks noChangeArrowheads="1"/>
              </p:cNvSpPr>
              <p:nvPr/>
            </p:nvSpPr>
            <p:spPr bwMode="auto">
              <a:xfrm>
                <a:off x="6055" y="338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59" name="Rectangle 116"/>
              <p:cNvSpPr>
                <a:spLocks noChangeArrowheads="1"/>
              </p:cNvSpPr>
              <p:nvPr/>
            </p:nvSpPr>
            <p:spPr bwMode="auto">
              <a:xfrm>
                <a:off x="5920" y="346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3460" name="Rectangle 117"/>
              <p:cNvSpPr>
                <a:spLocks noChangeArrowheads="1"/>
              </p:cNvSpPr>
              <p:nvPr/>
            </p:nvSpPr>
            <p:spPr bwMode="auto">
              <a:xfrm>
                <a:off x="5959" y="346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461" name="Rectangle 118"/>
              <p:cNvSpPr>
                <a:spLocks noChangeArrowheads="1"/>
              </p:cNvSpPr>
              <p:nvPr/>
            </p:nvSpPr>
            <p:spPr bwMode="auto">
              <a:xfrm>
                <a:off x="5999" y="346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462" name="Rectangle 119"/>
              <p:cNvSpPr>
                <a:spLocks noChangeArrowheads="1"/>
              </p:cNvSpPr>
              <p:nvPr/>
            </p:nvSpPr>
            <p:spPr bwMode="auto">
              <a:xfrm>
                <a:off x="6040" y="346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63" name="Rectangle 120"/>
              <p:cNvSpPr>
                <a:spLocks noChangeArrowheads="1"/>
              </p:cNvSpPr>
              <p:nvPr/>
            </p:nvSpPr>
            <p:spPr bwMode="auto">
              <a:xfrm>
                <a:off x="6080" y="346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464" name="Rectangle 121"/>
              <p:cNvSpPr>
                <a:spLocks noChangeArrowheads="1"/>
              </p:cNvSpPr>
              <p:nvPr/>
            </p:nvSpPr>
            <p:spPr bwMode="auto">
              <a:xfrm>
                <a:off x="6139" y="346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65" name="Rectangle 122"/>
              <p:cNvSpPr>
                <a:spLocks noChangeArrowheads="1"/>
              </p:cNvSpPr>
              <p:nvPr/>
            </p:nvSpPr>
            <p:spPr bwMode="auto">
              <a:xfrm>
                <a:off x="6186" y="346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466" name="Rectangle 123"/>
              <p:cNvSpPr>
                <a:spLocks noChangeArrowheads="1"/>
              </p:cNvSpPr>
              <p:nvPr/>
            </p:nvSpPr>
            <p:spPr bwMode="auto">
              <a:xfrm>
                <a:off x="6204" y="346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67" name="Rectangle 124"/>
              <p:cNvSpPr>
                <a:spLocks noChangeArrowheads="1"/>
              </p:cNvSpPr>
              <p:nvPr/>
            </p:nvSpPr>
            <p:spPr bwMode="auto">
              <a:xfrm>
                <a:off x="6241" y="346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468" name="Rectangle 125"/>
              <p:cNvSpPr>
                <a:spLocks noChangeArrowheads="1"/>
              </p:cNvSpPr>
              <p:nvPr/>
            </p:nvSpPr>
            <p:spPr bwMode="auto">
              <a:xfrm>
                <a:off x="6282" y="346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469" name="Rectangle 126"/>
              <p:cNvSpPr>
                <a:spLocks noChangeArrowheads="1"/>
              </p:cNvSpPr>
              <p:nvPr/>
            </p:nvSpPr>
            <p:spPr bwMode="auto">
              <a:xfrm>
                <a:off x="6352" y="3469"/>
                <a:ext cx="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470" name="Rectangle 127"/>
              <p:cNvSpPr>
                <a:spLocks noChangeArrowheads="1"/>
              </p:cNvSpPr>
              <p:nvPr/>
            </p:nvSpPr>
            <p:spPr bwMode="auto">
              <a:xfrm>
                <a:off x="6413" y="346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71" name="Rectangle 128"/>
              <p:cNvSpPr>
                <a:spLocks noChangeArrowheads="1"/>
              </p:cNvSpPr>
              <p:nvPr/>
            </p:nvSpPr>
            <p:spPr bwMode="auto">
              <a:xfrm>
                <a:off x="6450" y="346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72" name="Rectangle 129"/>
              <p:cNvSpPr>
                <a:spLocks noChangeArrowheads="1"/>
              </p:cNvSpPr>
              <p:nvPr/>
            </p:nvSpPr>
            <p:spPr bwMode="auto">
              <a:xfrm>
                <a:off x="6487" y="346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473" name="Rectangle 130"/>
              <p:cNvSpPr>
                <a:spLocks noChangeArrowheads="1"/>
              </p:cNvSpPr>
              <p:nvPr/>
            </p:nvSpPr>
            <p:spPr bwMode="auto">
              <a:xfrm>
                <a:off x="5920" y="354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474" name="Rectangle 131"/>
              <p:cNvSpPr>
                <a:spLocks noChangeArrowheads="1"/>
              </p:cNvSpPr>
              <p:nvPr/>
            </p:nvSpPr>
            <p:spPr bwMode="auto">
              <a:xfrm>
                <a:off x="5968" y="35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475" name="Rectangle 132"/>
              <p:cNvSpPr>
                <a:spLocks noChangeArrowheads="1"/>
              </p:cNvSpPr>
              <p:nvPr/>
            </p:nvSpPr>
            <p:spPr bwMode="auto">
              <a:xfrm>
                <a:off x="6008" y="35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476" name="Rectangle 133"/>
              <p:cNvSpPr>
                <a:spLocks noChangeArrowheads="1"/>
              </p:cNvSpPr>
              <p:nvPr/>
            </p:nvSpPr>
            <p:spPr bwMode="auto">
              <a:xfrm>
                <a:off x="6048" y="3548"/>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477" name="Rectangle 134"/>
              <p:cNvSpPr>
                <a:spLocks noChangeArrowheads="1"/>
              </p:cNvSpPr>
              <p:nvPr/>
            </p:nvSpPr>
            <p:spPr bwMode="auto">
              <a:xfrm>
                <a:off x="6076" y="354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478" name="Rectangle 135"/>
              <p:cNvSpPr>
                <a:spLocks noChangeArrowheads="1"/>
              </p:cNvSpPr>
              <p:nvPr/>
            </p:nvSpPr>
            <p:spPr bwMode="auto">
              <a:xfrm>
                <a:off x="6100" y="3548"/>
                <a:ext cx="3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z</a:t>
                </a:r>
                <a:endParaRPr lang="en-US" altLang="en-US" sz="1350" kern="0">
                  <a:solidFill>
                    <a:srgbClr val="000000"/>
                  </a:solidFill>
                  <a:cs typeface="Arial"/>
                  <a:sym typeface="Arial"/>
                </a:endParaRPr>
              </a:p>
            </p:txBody>
          </p:sp>
          <p:sp>
            <p:nvSpPr>
              <p:cNvPr id="3479" name="Rectangle 136"/>
              <p:cNvSpPr>
                <a:spLocks noChangeArrowheads="1"/>
              </p:cNvSpPr>
              <p:nvPr/>
            </p:nvSpPr>
            <p:spPr bwMode="auto">
              <a:xfrm>
                <a:off x="6134"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480" name="Rectangle 137"/>
              <p:cNvSpPr>
                <a:spLocks noChangeArrowheads="1"/>
              </p:cNvSpPr>
              <p:nvPr/>
            </p:nvSpPr>
            <p:spPr bwMode="auto">
              <a:xfrm>
                <a:off x="6171"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481" name="Rectangle 138"/>
              <p:cNvSpPr>
                <a:spLocks noChangeArrowheads="1"/>
              </p:cNvSpPr>
              <p:nvPr/>
            </p:nvSpPr>
            <p:spPr bwMode="auto">
              <a:xfrm>
                <a:off x="6207"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482" name="Rectangle 139"/>
              <p:cNvSpPr>
                <a:spLocks noChangeArrowheads="1"/>
              </p:cNvSpPr>
              <p:nvPr/>
            </p:nvSpPr>
            <p:spPr bwMode="auto">
              <a:xfrm>
                <a:off x="6263" y="3548"/>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83" name="Rectangle 140"/>
              <p:cNvSpPr>
                <a:spLocks noChangeArrowheads="1"/>
              </p:cNvSpPr>
              <p:nvPr/>
            </p:nvSpPr>
            <p:spPr bwMode="auto">
              <a:xfrm>
                <a:off x="6307"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484" name="Rectangle 141"/>
              <p:cNvSpPr>
                <a:spLocks noChangeArrowheads="1"/>
              </p:cNvSpPr>
              <p:nvPr/>
            </p:nvSpPr>
            <p:spPr bwMode="auto">
              <a:xfrm>
                <a:off x="6344" y="3548"/>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485" name="Rectangle 142"/>
              <p:cNvSpPr>
                <a:spLocks noChangeArrowheads="1"/>
              </p:cNvSpPr>
              <p:nvPr/>
            </p:nvSpPr>
            <p:spPr bwMode="auto">
              <a:xfrm>
                <a:off x="6403"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86" name="Rectangle 143"/>
              <p:cNvSpPr>
                <a:spLocks noChangeArrowheads="1"/>
              </p:cNvSpPr>
              <p:nvPr/>
            </p:nvSpPr>
            <p:spPr bwMode="auto">
              <a:xfrm>
                <a:off x="6440" y="35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87" name="Rectangle 144"/>
              <p:cNvSpPr>
                <a:spLocks noChangeArrowheads="1"/>
              </p:cNvSpPr>
              <p:nvPr/>
            </p:nvSpPr>
            <p:spPr bwMode="auto">
              <a:xfrm>
                <a:off x="6480" y="354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488" name="Rectangle 145"/>
              <p:cNvSpPr>
                <a:spLocks noChangeArrowheads="1"/>
              </p:cNvSpPr>
              <p:nvPr/>
            </p:nvSpPr>
            <p:spPr bwMode="auto">
              <a:xfrm>
                <a:off x="6530" y="35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489" name="Rectangle 146"/>
              <p:cNvSpPr>
                <a:spLocks noChangeArrowheads="1"/>
              </p:cNvSpPr>
              <p:nvPr/>
            </p:nvSpPr>
            <p:spPr bwMode="auto">
              <a:xfrm>
                <a:off x="6571" y="35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90" name="Rectangle 147"/>
              <p:cNvSpPr>
                <a:spLocks noChangeArrowheads="1"/>
              </p:cNvSpPr>
              <p:nvPr/>
            </p:nvSpPr>
            <p:spPr bwMode="auto">
              <a:xfrm>
                <a:off x="6612"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91" name="Rectangle 148"/>
              <p:cNvSpPr>
                <a:spLocks noChangeArrowheads="1"/>
              </p:cNvSpPr>
              <p:nvPr/>
            </p:nvSpPr>
            <p:spPr bwMode="auto">
              <a:xfrm>
                <a:off x="6647" y="35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92" name="Rectangle 149"/>
              <p:cNvSpPr>
                <a:spLocks noChangeArrowheads="1"/>
              </p:cNvSpPr>
              <p:nvPr/>
            </p:nvSpPr>
            <p:spPr bwMode="auto">
              <a:xfrm>
                <a:off x="6688" y="354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3493" name="Rectangle 150"/>
              <p:cNvSpPr>
                <a:spLocks noChangeArrowheads="1"/>
              </p:cNvSpPr>
              <p:nvPr/>
            </p:nvSpPr>
            <p:spPr bwMode="auto">
              <a:xfrm>
                <a:off x="6707" y="3548"/>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494" name="Rectangle 151"/>
              <p:cNvSpPr>
                <a:spLocks noChangeArrowheads="1"/>
              </p:cNvSpPr>
              <p:nvPr/>
            </p:nvSpPr>
            <p:spPr bwMode="auto">
              <a:xfrm>
                <a:off x="6751"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495" name="Rectangle 152"/>
              <p:cNvSpPr>
                <a:spLocks noChangeArrowheads="1"/>
              </p:cNvSpPr>
              <p:nvPr/>
            </p:nvSpPr>
            <p:spPr bwMode="auto">
              <a:xfrm>
                <a:off x="6788" y="3548"/>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496" name="Rectangle 153"/>
              <p:cNvSpPr>
                <a:spLocks noChangeArrowheads="1"/>
              </p:cNvSpPr>
              <p:nvPr/>
            </p:nvSpPr>
            <p:spPr bwMode="auto">
              <a:xfrm>
                <a:off x="6847"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497" name="Rectangle 154"/>
              <p:cNvSpPr>
                <a:spLocks noChangeArrowheads="1"/>
              </p:cNvSpPr>
              <p:nvPr/>
            </p:nvSpPr>
            <p:spPr bwMode="auto">
              <a:xfrm>
                <a:off x="6884" y="35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98" name="Rectangle 155"/>
              <p:cNvSpPr>
                <a:spLocks noChangeArrowheads="1"/>
              </p:cNvSpPr>
              <p:nvPr/>
            </p:nvSpPr>
            <p:spPr bwMode="auto">
              <a:xfrm>
                <a:off x="6924" y="354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499" name="Rectangle 156"/>
              <p:cNvSpPr>
                <a:spLocks noChangeArrowheads="1"/>
              </p:cNvSpPr>
              <p:nvPr/>
            </p:nvSpPr>
            <p:spPr bwMode="auto">
              <a:xfrm>
                <a:off x="6942"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500" name="Rectangle 157"/>
              <p:cNvSpPr>
                <a:spLocks noChangeArrowheads="1"/>
              </p:cNvSpPr>
              <p:nvPr/>
            </p:nvSpPr>
            <p:spPr bwMode="auto">
              <a:xfrm>
                <a:off x="6978"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501" name="Rectangle 158"/>
              <p:cNvSpPr>
                <a:spLocks noChangeArrowheads="1"/>
              </p:cNvSpPr>
              <p:nvPr/>
            </p:nvSpPr>
            <p:spPr bwMode="auto">
              <a:xfrm>
                <a:off x="7014" y="354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502" name="Rectangle 159"/>
              <p:cNvSpPr>
                <a:spLocks noChangeArrowheads="1"/>
              </p:cNvSpPr>
              <p:nvPr/>
            </p:nvSpPr>
            <p:spPr bwMode="auto">
              <a:xfrm>
                <a:off x="7049" y="354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503" name="Rectangle 160"/>
              <p:cNvSpPr>
                <a:spLocks noChangeArrowheads="1"/>
              </p:cNvSpPr>
              <p:nvPr/>
            </p:nvSpPr>
            <p:spPr bwMode="auto">
              <a:xfrm>
                <a:off x="5920" y="362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504" name="Rectangle 161"/>
              <p:cNvSpPr>
                <a:spLocks noChangeArrowheads="1"/>
              </p:cNvSpPr>
              <p:nvPr/>
            </p:nvSpPr>
            <p:spPr bwMode="auto">
              <a:xfrm>
                <a:off x="5963" y="3627"/>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505" name="Rectangle 162"/>
              <p:cNvSpPr>
                <a:spLocks noChangeArrowheads="1"/>
              </p:cNvSpPr>
              <p:nvPr/>
            </p:nvSpPr>
            <p:spPr bwMode="auto">
              <a:xfrm>
                <a:off x="5988" y="362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506" name="Rectangle 163"/>
              <p:cNvSpPr>
                <a:spLocks noChangeArrowheads="1"/>
              </p:cNvSpPr>
              <p:nvPr/>
            </p:nvSpPr>
            <p:spPr bwMode="auto">
              <a:xfrm>
                <a:off x="6028" y="362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507" name="Rectangle 164"/>
              <p:cNvSpPr>
                <a:spLocks noChangeArrowheads="1"/>
              </p:cNvSpPr>
              <p:nvPr/>
            </p:nvSpPr>
            <p:spPr bwMode="auto">
              <a:xfrm>
                <a:off x="6068" y="362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508" name="Rectangle 165"/>
              <p:cNvSpPr>
                <a:spLocks noChangeArrowheads="1"/>
              </p:cNvSpPr>
              <p:nvPr/>
            </p:nvSpPr>
            <p:spPr bwMode="auto">
              <a:xfrm>
                <a:off x="6139" y="362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509" name="Rectangle 166"/>
              <p:cNvSpPr>
                <a:spLocks noChangeArrowheads="1"/>
              </p:cNvSpPr>
              <p:nvPr/>
            </p:nvSpPr>
            <p:spPr bwMode="auto">
              <a:xfrm>
                <a:off x="6176" y="362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510" name="Rectangle 167"/>
              <p:cNvSpPr>
                <a:spLocks noChangeArrowheads="1"/>
              </p:cNvSpPr>
              <p:nvPr/>
            </p:nvSpPr>
            <p:spPr bwMode="auto">
              <a:xfrm>
                <a:off x="6234" y="362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511" name="Rectangle 168"/>
              <p:cNvSpPr>
                <a:spLocks noChangeArrowheads="1"/>
              </p:cNvSpPr>
              <p:nvPr/>
            </p:nvSpPr>
            <p:spPr bwMode="auto">
              <a:xfrm>
                <a:off x="6276" y="362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512" name="Rectangle 169"/>
              <p:cNvSpPr>
                <a:spLocks noChangeArrowheads="1"/>
              </p:cNvSpPr>
              <p:nvPr/>
            </p:nvSpPr>
            <p:spPr bwMode="auto">
              <a:xfrm>
                <a:off x="6313" y="362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513" name="Rectangle 170"/>
              <p:cNvSpPr>
                <a:spLocks noChangeArrowheads="1"/>
              </p:cNvSpPr>
              <p:nvPr/>
            </p:nvSpPr>
            <p:spPr bwMode="auto">
              <a:xfrm>
                <a:off x="6350" y="3627"/>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514" name="Rectangle 171"/>
              <p:cNvSpPr>
                <a:spLocks noChangeArrowheads="1"/>
              </p:cNvSpPr>
              <p:nvPr/>
            </p:nvSpPr>
            <p:spPr bwMode="auto">
              <a:xfrm>
                <a:off x="6377" y="362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515" name="Rectangle 172"/>
              <p:cNvSpPr>
                <a:spLocks noChangeArrowheads="1"/>
              </p:cNvSpPr>
              <p:nvPr/>
            </p:nvSpPr>
            <p:spPr bwMode="auto">
              <a:xfrm>
                <a:off x="5920" y="370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Z</a:t>
                </a:r>
                <a:endParaRPr lang="en-US" altLang="en-US" sz="1350" kern="0">
                  <a:solidFill>
                    <a:srgbClr val="000000"/>
                  </a:solidFill>
                  <a:cs typeface="Arial"/>
                  <a:sym typeface="Arial"/>
                </a:endParaRPr>
              </a:p>
            </p:txBody>
          </p:sp>
          <p:sp>
            <p:nvSpPr>
              <p:cNvPr id="3516" name="Rectangle 173"/>
              <p:cNvSpPr>
                <a:spLocks noChangeArrowheads="1"/>
              </p:cNvSpPr>
              <p:nvPr/>
            </p:nvSpPr>
            <p:spPr bwMode="auto">
              <a:xfrm>
                <a:off x="5962" y="370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517" name="Rectangle 174"/>
              <p:cNvSpPr>
                <a:spLocks noChangeArrowheads="1"/>
              </p:cNvSpPr>
              <p:nvPr/>
            </p:nvSpPr>
            <p:spPr bwMode="auto">
              <a:xfrm>
                <a:off x="5980" y="370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518" name="Rectangle 175"/>
              <p:cNvSpPr>
                <a:spLocks noChangeArrowheads="1"/>
              </p:cNvSpPr>
              <p:nvPr/>
            </p:nvSpPr>
            <p:spPr bwMode="auto">
              <a:xfrm>
                <a:off x="6047" y="370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519" name="Rectangle 176"/>
              <p:cNvSpPr>
                <a:spLocks noChangeArrowheads="1"/>
              </p:cNvSpPr>
              <p:nvPr/>
            </p:nvSpPr>
            <p:spPr bwMode="auto">
              <a:xfrm>
                <a:off x="6069" y="370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520" name="Rectangle 177"/>
              <p:cNvSpPr>
                <a:spLocks noChangeArrowheads="1"/>
              </p:cNvSpPr>
              <p:nvPr/>
            </p:nvSpPr>
            <p:spPr bwMode="auto">
              <a:xfrm>
                <a:off x="6109" y="370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521" name="Rectangle 178"/>
              <p:cNvSpPr>
                <a:spLocks noChangeArrowheads="1"/>
              </p:cNvSpPr>
              <p:nvPr/>
            </p:nvSpPr>
            <p:spPr bwMode="auto">
              <a:xfrm>
                <a:off x="6146" y="370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522" name="Rectangle 179"/>
              <p:cNvSpPr>
                <a:spLocks noChangeArrowheads="1"/>
              </p:cNvSpPr>
              <p:nvPr/>
            </p:nvSpPr>
            <p:spPr bwMode="auto">
              <a:xfrm>
                <a:off x="6183" y="370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523" name="Rectangle 180"/>
              <p:cNvSpPr>
                <a:spLocks noChangeArrowheads="1"/>
              </p:cNvSpPr>
              <p:nvPr/>
            </p:nvSpPr>
            <p:spPr bwMode="auto">
              <a:xfrm>
                <a:off x="6205" y="370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524" name="Rectangle 181"/>
              <p:cNvSpPr>
                <a:spLocks noChangeArrowheads="1"/>
              </p:cNvSpPr>
              <p:nvPr/>
            </p:nvSpPr>
            <p:spPr bwMode="auto">
              <a:xfrm>
                <a:off x="6242" y="3707"/>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525" name="Rectangle 182"/>
              <p:cNvSpPr>
                <a:spLocks noChangeArrowheads="1"/>
              </p:cNvSpPr>
              <p:nvPr/>
            </p:nvSpPr>
            <p:spPr bwMode="auto">
              <a:xfrm>
                <a:off x="5920" y="378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526" name="Rectangle 183"/>
              <p:cNvSpPr>
                <a:spLocks noChangeArrowheads="1"/>
              </p:cNvSpPr>
              <p:nvPr/>
            </p:nvSpPr>
            <p:spPr bwMode="auto">
              <a:xfrm>
                <a:off x="5968" y="378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527" name="Rectangle 184"/>
              <p:cNvSpPr>
                <a:spLocks noChangeArrowheads="1"/>
              </p:cNvSpPr>
              <p:nvPr/>
            </p:nvSpPr>
            <p:spPr bwMode="auto">
              <a:xfrm>
                <a:off x="6009" y="378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528" name="Rectangle 185"/>
              <p:cNvSpPr>
                <a:spLocks noChangeArrowheads="1"/>
              </p:cNvSpPr>
              <p:nvPr/>
            </p:nvSpPr>
            <p:spPr bwMode="auto">
              <a:xfrm>
                <a:off x="6050" y="378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529" name="Rectangle 186"/>
              <p:cNvSpPr>
                <a:spLocks noChangeArrowheads="1"/>
              </p:cNvSpPr>
              <p:nvPr/>
            </p:nvSpPr>
            <p:spPr bwMode="auto">
              <a:xfrm>
                <a:off x="6087" y="378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530" name="Rectangle 187"/>
              <p:cNvSpPr>
                <a:spLocks noChangeArrowheads="1"/>
              </p:cNvSpPr>
              <p:nvPr/>
            </p:nvSpPr>
            <p:spPr bwMode="auto">
              <a:xfrm>
                <a:off x="6123" y="378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531" name="Rectangle 188"/>
              <p:cNvSpPr>
                <a:spLocks noChangeArrowheads="1"/>
              </p:cNvSpPr>
              <p:nvPr/>
            </p:nvSpPr>
            <p:spPr bwMode="auto">
              <a:xfrm>
                <a:off x="6159" y="378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532" name="Rectangle 189"/>
              <p:cNvSpPr>
                <a:spLocks noChangeArrowheads="1"/>
              </p:cNvSpPr>
              <p:nvPr/>
            </p:nvSpPr>
            <p:spPr bwMode="auto">
              <a:xfrm>
                <a:off x="6199" y="3787"/>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oo</a:t>
                </a:r>
                <a:endParaRPr lang="en-US" altLang="en-US" sz="1350" kern="0">
                  <a:solidFill>
                    <a:srgbClr val="000000"/>
                  </a:solidFill>
                  <a:cs typeface="Arial"/>
                  <a:sym typeface="Arial"/>
                </a:endParaRPr>
              </a:p>
            </p:txBody>
          </p:sp>
          <p:sp>
            <p:nvSpPr>
              <p:cNvPr id="3533" name="Rectangle 190"/>
              <p:cNvSpPr>
                <a:spLocks noChangeArrowheads="1"/>
              </p:cNvSpPr>
              <p:nvPr/>
            </p:nvSpPr>
            <p:spPr bwMode="auto">
              <a:xfrm>
                <a:off x="6280" y="378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534" name="Rectangle 191"/>
              <p:cNvSpPr>
                <a:spLocks noChangeArrowheads="1"/>
              </p:cNvSpPr>
              <p:nvPr/>
            </p:nvSpPr>
            <p:spPr bwMode="auto">
              <a:xfrm>
                <a:off x="6317" y="378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535" name="Rectangle 192"/>
              <p:cNvSpPr>
                <a:spLocks noChangeArrowheads="1"/>
              </p:cNvSpPr>
              <p:nvPr/>
            </p:nvSpPr>
            <p:spPr bwMode="auto">
              <a:xfrm>
                <a:off x="6365" y="378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536" name="Rectangle 193"/>
              <p:cNvSpPr>
                <a:spLocks noChangeArrowheads="1"/>
              </p:cNvSpPr>
              <p:nvPr/>
            </p:nvSpPr>
            <p:spPr bwMode="auto">
              <a:xfrm>
                <a:off x="6388" y="3787"/>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537" name="Rectangle 194"/>
              <p:cNvSpPr>
                <a:spLocks noChangeArrowheads="1"/>
              </p:cNvSpPr>
              <p:nvPr/>
            </p:nvSpPr>
            <p:spPr bwMode="auto">
              <a:xfrm>
                <a:off x="6413" y="378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538" name="Rectangle 195"/>
              <p:cNvSpPr>
                <a:spLocks noChangeArrowheads="1"/>
              </p:cNvSpPr>
              <p:nvPr/>
            </p:nvSpPr>
            <p:spPr bwMode="auto">
              <a:xfrm>
                <a:off x="6450" y="378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539" name="Rectangle 196"/>
              <p:cNvSpPr>
                <a:spLocks noChangeArrowheads="1"/>
              </p:cNvSpPr>
              <p:nvPr/>
            </p:nvSpPr>
            <p:spPr bwMode="auto">
              <a:xfrm>
                <a:off x="6487" y="378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540" name="Rectangle 197"/>
              <p:cNvSpPr>
                <a:spLocks noChangeArrowheads="1"/>
              </p:cNvSpPr>
              <p:nvPr/>
            </p:nvSpPr>
            <p:spPr bwMode="auto">
              <a:xfrm>
                <a:off x="6528" y="378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541" name="Rectangle 198"/>
              <p:cNvSpPr>
                <a:spLocks noChangeArrowheads="1"/>
              </p:cNvSpPr>
              <p:nvPr/>
            </p:nvSpPr>
            <p:spPr bwMode="auto">
              <a:xfrm>
                <a:off x="5920" y="386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542" name="Rectangle 199"/>
              <p:cNvSpPr>
                <a:spLocks noChangeArrowheads="1"/>
              </p:cNvSpPr>
              <p:nvPr/>
            </p:nvSpPr>
            <p:spPr bwMode="auto">
              <a:xfrm>
                <a:off x="5960" y="386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543" name="Rectangle 200"/>
              <p:cNvSpPr>
                <a:spLocks noChangeArrowheads="1"/>
              </p:cNvSpPr>
              <p:nvPr/>
            </p:nvSpPr>
            <p:spPr bwMode="auto">
              <a:xfrm>
                <a:off x="6003" y="386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544" name="Rectangle 201"/>
              <p:cNvSpPr>
                <a:spLocks noChangeArrowheads="1"/>
              </p:cNvSpPr>
              <p:nvPr/>
            </p:nvSpPr>
            <p:spPr bwMode="auto">
              <a:xfrm>
                <a:off x="5920" y="39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545" name="Rectangle 202"/>
              <p:cNvSpPr>
                <a:spLocks noChangeArrowheads="1"/>
              </p:cNvSpPr>
              <p:nvPr/>
            </p:nvSpPr>
            <p:spPr bwMode="auto">
              <a:xfrm>
                <a:off x="5961" y="394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546" name="Rectangle 203"/>
              <p:cNvSpPr>
                <a:spLocks noChangeArrowheads="1"/>
              </p:cNvSpPr>
              <p:nvPr/>
            </p:nvSpPr>
            <p:spPr bwMode="auto">
              <a:xfrm>
                <a:off x="5999" y="3946"/>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547" name="Rectangle 204"/>
              <p:cNvSpPr>
                <a:spLocks noChangeArrowheads="1"/>
              </p:cNvSpPr>
              <p:nvPr/>
            </p:nvSpPr>
            <p:spPr bwMode="auto">
              <a:xfrm>
                <a:off x="6057" y="394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grpSp>
        <p:grpSp>
          <p:nvGrpSpPr>
            <p:cNvPr id="10" name="Group 406"/>
            <p:cNvGrpSpPr>
              <a:grpSpLocks/>
            </p:cNvGrpSpPr>
            <p:nvPr/>
          </p:nvGrpSpPr>
          <p:grpSpPr bwMode="auto">
            <a:xfrm>
              <a:off x="1157" y="946"/>
              <a:ext cx="6392" cy="3286"/>
              <a:chOff x="1157" y="946"/>
              <a:chExt cx="6392" cy="3286"/>
            </a:xfrm>
          </p:grpSpPr>
          <p:sp>
            <p:nvSpPr>
              <p:cNvPr id="3148" name="Rectangle 206"/>
              <p:cNvSpPr>
                <a:spLocks noChangeArrowheads="1"/>
              </p:cNvSpPr>
              <p:nvPr/>
            </p:nvSpPr>
            <p:spPr bwMode="auto">
              <a:xfrm>
                <a:off x="6095" y="394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49" name="Rectangle 207"/>
              <p:cNvSpPr>
                <a:spLocks noChangeArrowheads="1"/>
              </p:cNvSpPr>
              <p:nvPr/>
            </p:nvSpPr>
            <p:spPr bwMode="auto">
              <a:xfrm>
                <a:off x="6131" y="39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150" name="Rectangle 208"/>
              <p:cNvSpPr>
                <a:spLocks noChangeArrowheads="1"/>
              </p:cNvSpPr>
              <p:nvPr/>
            </p:nvSpPr>
            <p:spPr bwMode="auto">
              <a:xfrm>
                <a:off x="6172" y="394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151" name="Rectangle 209"/>
              <p:cNvSpPr>
                <a:spLocks noChangeArrowheads="1"/>
              </p:cNvSpPr>
              <p:nvPr/>
            </p:nvSpPr>
            <p:spPr bwMode="auto">
              <a:xfrm>
                <a:off x="6194" y="394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52" name="Rectangle 210"/>
              <p:cNvSpPr>
                <a:spLocks noChangeArrowheads="1"/>
              </p:cNvSpPr>
              <p:nvPr/>
            </p:nvSpPr>
            <p:spPr bwMode="auto">
              <a:xfrm>
                <a:off x="6249" y="39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Z</a:t>
                </a:r>
                <a:endParaRPr lang="en-US" altLang="en-US" sz="1350" kern="0">
                  <a:solidFill>
                    <a:srgbClr val="000000"/>
                  </a:solidFill>
                  <a:cs typeface="Arial"/>
                  <a:sym typeface="Arial"/>
                </a:endParaRPr>
              </a:p>
            </p:txBody>
          </p:sp>
          <p:sp>
            <p:nvSpPr>
              <p:cNvPr id="3153" name="Rectangle 211"/>
              <p:cNvSpPr>
                <a:spLocks noChangeArrowheads="1"/>
              </p:cNvSpPr>
              <p:nvPr/>
            </p:nvSpPr>
            <p:spPr bwMode="auto">
              <a:xfrm>
                <a:off x="6289" y="39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154" name="Rectangle 212"/>
              <p:cNvSpPr>
                <a:spLocks noChangeArrowheads="1"/>
              </p:cNvSpPr>
              <p:nvPr/>
            </p:nvSpPr>
            <p:spPr bwMode="auto">
              <a:xfrm>
                <a:off x="6330" y="394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155" name="Rectangle 213"/>
              <p:cNvSpPr>
                <a:spLocks noChangeArrowheads="1"/>
              </p:cNvSpPr>
              <p:nvPr/>
            </p:nvSpPr>
            <p:spPr bwMode="auto">
              <a:xfrm>
                <a:off x="6353" y="39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156" name="Rectangle 214"/>
              <p:cNvSpPr>
                <a:spLocks noChangeArrowheads="1"/>
              </p:cNvSpPr>
              <p:nvPr/>
            </p:nvSpPr>
            <p:spPr bwMode="auto">
              <a:xfrm>
                <a:off x="6393" y="39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157" name="Rectangle 215"/>
              <p:cNvSpPr>
                <a:spLocks noChangeArrowheads="1"/>
              </p:cNvSpPr>
              <p:nvPr/>
            </p:nvSpPr>
            <p:spPr bwMode="auto">
              <a:xfrm>
                <a:off x="6434" y="394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58" name="Rectangle 216"/>
              <p:cNvSpPr>
                <a:spLocks noChangeArrowheads="1"/>
              </p:cNvSpPr>
              <p:nvPr/>
            </p:nvSpPr>
            <p:spPr bwMode="auto">
              <a:xfrm>
                <a:off x="6470" y="394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159" name="Rectangle 217"/>
              <p:cNvSpPr>
                <a:spLocks noChangeArrowheads="1"/>
              </p:cNvSpPr>
              <p:nvPr/>
            </p:nvSpPr>
            <p:spPr bwMode="auto">
              <a:xfrm>
                <a:off x="5920" y="402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160" name="Rectangle 218"/>
              <p:cNvSpPr>
                <a:spLocks noChangeArrowheads="1"/>
              </p:cNvSpPr>
              <p:nvPr/>
            </p:nvSpPr>
            <p:spPr bwMode="auto">
              <a:xfrm>
                <a:off x="5961" y="402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161" name="Rectangle 219"/>
              <p:cNvSpPr>
                <a:spLocks noChangeArrowheads="1"/>
              </p:cNvSpPr>
              <p:nvPr/>
            </p:nvSpPr>
            <p:spPr bwMode="auto">
              <a:xfrm>
                <a:off x="6004" y="402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162" name="Rectangle 220"/>
              <p:cNvSpPr>
                <a:spLocks noChangeArrowheads="1"/>
              </p:cNvSpPr>
              <p:nvPr/>
            </p:nvSpPr>
            <p:spPr bwMode="auto">
              <a:xfrm>
                <a:off x="6051" y="402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3163" name="Rectangle 221"/>
              <p:cNvSpPr>
                <a:spLocks noChangeArrowheads="1"/>
              </p:cNvSpPr>
              <p:nvPr/>
            </p:nvSpPr>
            <p:spPr bwMode="auto">
              <a:xfrm>
                <a:off x="6075" y="402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164" name="Rectangle 222"/>
              <p:cNvSpPr>
                <a:spLocks noChangeArrowheads="1"/>
              </p:cNvSpPr>
              <p:nvPr/>
            </p:nvSpPr>
            <p:spPr bwMode="auto">
              <a:xfrm>
                <a:off x="6124" y="402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65" name="Rectangle 223"/>
              <p:cNvSpPr>
                <a:spLocks noChangeArrowheads="1"/>
              </p:cNvSpPr>
              <p:nvPr/>
            </p:nvSpPr>
            <p:spPr bwMode="auto">
              <a:xfrm>
                <a:off x="6159" y="4025"/>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166" name="Rectangle 224"/>
              <p:cNvSpPr>
                <a:spLocks noChangeArrowheads="1"/>
              </p:cNvSpPr>
              <p:nvPr/>
            </p:nvSpPr>
            <p:spPr bwMode="auto">
              <a:xfrm>
                <a:off x="6211" y="402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67" name="Rectangle 225"/>
              <p:cNvSpPr>
                <a:spLocks noChangeArrowheads="1"/>
              </p:cNvSpPr>
              <p:nvPr/>
            </p:nvSpPr>
            <p:spPr bwMode="auto">
              <a:xfrm>
                <a:off x="6250" y="402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168" name="Rectangle 226"/>
              <p:cNvSpPr>
                <a:spLocks noChangeArrowheads="1"/>
              </p:cNvSpPr>
              <p:nvPr/>
            </p:nvSpPr>
            <p:spPr bwMode="auto">
              <a:xfrm>
                <a:off x="6291" y="402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69" name="Rectangle 227"/>
              <p:cNvSpPr>
                <a:spLocks noChangeArrowheads="1"/>
              </p:cNvSpPr>
              <p:nvPr/>
            </p:nvSpPr>
            <p:spPr bwMode="auto">
              <a:xfrm>
                <a:off x="6328" y="4025"/>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170" name="Rectangle 228"/>
              <p:cNvSpPr>
                <a:spLocks noChangeArrowheads="1"/>
              </p:cNvSpPr>
              <p:nvPr/>
            </p:nvSpPr>
            <p:spPr bwMode="auto">
              <a:xfrm>
                <a:off x="6355" y="402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171" name="Freeform 229"/>
              <p:cNvSpPr>
                <a:spLocks/>
              </p:cNvSpPr>
              <p:nvPr/>
            </p:nvSpPr>
            <p:spPr bwMode="auto">
              <a:xfrm>
                <a:off x="5814" y="946"/>
                <a:ext cx="1735" cy="1168"/>
              </a:xfrm>
              <a:custGeom>
                <a:avLst/>
                <a:gdLst>
                  <a:gd name="T0" fmla="*/ 1657 w 1696"/>
                  <a:gd name="T1" fmla="*/ 1141 h 1141"/>
                  <a:gd name="T2" fmla="*/ 40 w 1696"/>
                  <a:gd name="T3" fmla="*/ 1141 h 1141"/>
                  <a:gd name="T4" fmla="*/ 0 w 1696"/>
                  <a:gd name="T5" fmla="*/ 1101 h 1141"/>
                  <a:gd name="T6" fmla="*/ 0 w 1696"/>
                  <a:gd name="T7" fmla="*/ 39 h 1141"/>
                  <a:gd name="T8" fmla="*/ 40 w 1696"/>
                  <a:gd name="T9" fmla="*/ 0 h 1141"/>
                  <a:gd name="T10" fmla="*/ 1657 w 1696"/>
                  <a:gd name="T11" fmla="*/ 0 h 1141"/>
                  <a:gd name="T12" fmla="*/ 1696 w 1696"/>
                  <a:gd name="T13" fmla="*/ 39 h 1141"/>
                  <a:gd name="T14" fmla="*/ 1696 w 1696"/>
                  <a:gd name="T15" fmla="*/ 1101 h 1141"/>
                  <a:gd name="T16" fmla="*/ 1657 w 1696"/>
                  <a:gd name="T17" fmla="*/ 1141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1141">
                    <a:moveTo>
                      <a:pt x="1657" y="1141"/>
                    </a:moveTo>
                    <a:cubicBezTo>
                      <a:pt x="40" y="1141"/>
                      <a:pt x="40" y="1141"/>
                      <a:pt x="40" y="1141"/>
                    </a:cubicBezTo>
                    <a:cubicBezTo>
                      <a:pt x="18" y="1141"/>
                      <a:pt x="0" y="1123"/>
                      <a:pt x="0" y="1101"/>
                    </a:cubicBezTo>
                    <a:cubicBezTo>
                      <a:pt x="0" y="39"/>
                      <a:pt x="0" y="39"/>
                      <a:pt x="0" y="39"/>
                    </a:cubicBezTo>
                    <a:cubicBezTo>
                      <a:pt x="0" y="18"/>
                      <a:pt x="18" y="0"/>
                      <a:pt x="40" y="0"/>
                    </a:cubicBezTo>
                    <a:cubicBezTo>
                      <a:pt x="1657" y="0"/>
                      <a:pt x="1657" y="0"/>
                      <a:pt x="1657" y="0"/>
                    </a:cubicBezTo>
                    <a:cubicBezTo>
                      <a:pt x="1678" y="0"/>
                      <a:pt x="1696" y="18"/>
                      <a:pt x="1696" y="39"/>
                    </a:cubicBezTo>
                    <a:cubicBezTo>
                      <a:pt x="1696" y="1101"/>
                      <a:pt x="1696" y="1101"/>
                      <a:pt x="1696" y="1101"/>
                    </a:cubicBezTo>
                    <a:cubicBezTo>
                      <a:pt x="1696" y="1123"/>
                      <a:pt x="1678" y="1141"/>
                      <a:pt x="1657" y="1141"/>
                    </a:cubicBezTo>
                    <a:close/>
                  </a:path>
                </a:pathLst>
              </a:custGeom>
              <a:solidFill>
                <a:srgbClr val="FFFFFF"/>
              </a:solidFill>
              <a:ln w="25400" cap="flat">
                <a:solidFill>
                  <a:srgbClr val="003DA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GB" sz="1050" kern="0">
                  <a:solidFill>
                    <a:srgbClr val="000000"/>
                  </a:solidFill>
                  <a:latin typeface="Arial"/>
                  <a:cs typeface="Arial"/>
                  <a:sym typeface="Arial"/>
                </a:endParaRPr>
              </a:p>
            </p:txBody>
          </p:sp>
          <p:sp>
            <p:nvSpPr>
              <p:cNvPr id="3172" name="Rectangle 230"/>
              <p:cNvSpPr>
                <a:spLocks noChangeArrowheads="1"/>
              </p:cNvSpPr>
              <p:nvPr/>
            </p:nvSpPr>
            <p:spPr bwMode="auto">
              <a:xfrm>
                <a:off x="5920" y="1043"/>
                <a:ext cx="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N</a:t>
                </a:r>
                <a:endParaRPr lang="en-US" altLang="en-US" sz="1350" kern="0">
                  <a:solidFill>
                    <a:srgbClr val="000000"/>
                  </a:solidFill>
                  <a:cs typeface="Arial"/>
                  <a:sym typeface="Arial"/>
                </a:endParaRPr>
              </a:p>
            </p:txBody>
          </p:sp>
          <p:sp>
            <p:nvSpPr>
              <p:cNvPr id="3173" name="Rectangle 231"/>
              <p:cNvSpPr>
                <a:spLocks noChangeArrowheads="1"/>
              </p:cNvSpPr>
              <p:nvPr/>
            </p:nvSpPr>
            <p:spPr bwMode="auto">
              <a:xfrm>
                <a:off x="6015" y="104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3174" name="Rectangle 232"/>
              <p:cNvSpPr>
                <a:spLocks noChangeArrowheads="1"/>
              </p:cNvSpPr>
              <p:nvPr/>
            </p:nvSpPr>
            <p:spPr bwMode="auto">
              <a:xfrm>
                <a:off x="6095" y="1043"/>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175" name="Rectangle 233"/>
              <p:cNvSpPr>
                <a:spLocks noChangeArrowheads="1"/>
              </p:cNvSpPr>
              <p:nvPr/>
            </p:nvSpPr>
            <p:spPr bwMode="auto">
              <a:xfrm>
                <a:off x="6151" y="1043"/>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t</a:t>
                </a:r>
                <a:endParaRPr lang="en-US" altLang="en-US" sz="1350" kern="0">
                  <a:solidFill>
                    <a:srgbClr val="000000"/>
                  </a:solidFill>
                  <a:cs typeface="Arial"/>
                  <a:sym typeface="Arial"/>
                </a:endParaRPr>
              </a:p>
            </p:txBody>
          </p:sp>
          <p:sp>
            <p:nvSpPr>
              <p:cNvPr id="3176" name="Rectangle 234"/>
              <p:cNvSpPr>
                <a:spLocks noChangeArrowheads="1"/>
              </p:cNvSpPr>
              <p:nvPr/>
            </p:nvSpPr>
            <p:spPr bwMode="auto">
              <a:xfrm>
                <a:off x="6195" y="104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h</a:t>
                </a:r>
                <a:endParaRPr lang="en-US" altLang="en-US" sz="1350" kern="0">
                  <a:solidFill>
                    <a:srgbClr val="000000"/>
                  </a:solidFill>
                  <a:cs typeface="Arial"/>
                  <a:sym typeface="Arial"/>
                </a:endParaRPr>
              </a:p>
            </p:txBody>
          </p:sp>
          <p:sp>
            <p:nvSpPr>
              <p:cNvPr id="3177" name="Rectangle 235"/>
              <p:cNvSpPr>
                <a:spLocks noChangeArrowheads="1"/>
              </p:cNvSpPr>
              <p:nvPr/>
            </p:nvSpPr>
            <p:spPr bwMode="auto">
              <a:xfrm>
                <a:off x="6313" y="1043"/>
                <a:ext cx="1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W</a:t>
                </a:r>
                <a:endParaRPr lang="en-US" altLang="en-US" sz="1350" kern="0">
                  <a:solidFill>
                    <a:srgbClr val="000000"/>
                  </a:solidFill>
                  <a:cs typeface="Arial"/>
                  <a:sym typeface="Arial"/>
                </a:endParaRPr>
              </a:p>
            </p:txBody>
          </p:sp>
          <p:sp>
            <p:nvSpPr>
              <p:cNvPr id="3178" name="Rectangle 236"/>
              <p:cNvSpPr>
                <a:spLocks noChangeArrowheads="1"/>
              </p:cNvSpPr>
              <p:nvPr/>
            </p:nvSpPr>
            <p:spPr bwMode="auto">
              <a:xfrm>
                <a:off x="6436" y="104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179" name="Rectangle 237"/>
              <p:cNvSpPr>
                <a:spLocks noChangeArrowheads="1"/>
              </p:cNvSpPr>
              <p:nvPr/>
            </p:nvSpPr>
            <p:spPr bwMode="auto">
              <a:xfrm>
                <a:off x="6509" y="104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s</a:t>
                </a:r>
                <a:endParaRPr lang="en-US" altLang="en-US" sz="1350" kern="0">
                  <a:solidFill>
                    <a:srgbClr val="000000"/>
                  </a:solidFill>
                  <a:cs typeface="Arial"/>
                  <a:sym typeface="Arial"/>
                </a:endParaRPr>
              </a:p>
            </p:txBody>
          </p:sp>
          <p:sp>
            <p:nvSpPr>
              <p:cNvPr id="3180" name="Rectangle 238"/>
              <p:cNvSpPr>
                <a:spLocks noChangeArrowheads="1"/>
              </p:cNvSpPr>
              <p:nvPr/>
            </p:nvSpPr>
            <p:spPr bwMode="auto">
              <a:xfrm>
                <a:off x="6581" y="1043"/>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t</a:t>
                </a:r>
                <a:endParaRPr lang="en-US" altLang="en-US" sz="1350" kern="0">
                  <a:solidFill>
                    <a:srgbClr val="000000"/>
                  </a:solidFill>
                  <a:cs typeface="Arial"/>
                  <a:sym typeface="Arial"/>
                </a:endParaRPr>
              </a:p>
            </p:txBody>
          </p:sp>
          <p:sp>
            <p:nvSpPr>
              <p:cNvPr id="3181" name="Rectangle 239"/>
              <p:cNvSpPr>
                <a:spLocks noChangeArrowheads="1"/>
              </p:cNvSpPr>
              <p:nvPr/>
            </p:nvSpPr>
            <p:spPr bwMode="auto">
              <a:xfrm>
                <a:off x="5920" y="1201"/>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3182" name="Rectangle 240"/>
              <p:cNvSpPr>
                <a:spLocks noChangeArrowheads="1"/>
              </p:cNvSpPr>
              <p:nvPr/>
            </p:nvSpPr>
            <p:spPr bwMode="auto">
              <a:xfrm>
                <a:off x="5960" y="1201"/>
                <a:ext cx="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C</a:t>
                </a:r>
                <a:endParaRPr lang="en-US" altLang="en-US" sz="1350" kern="0">
                  <a:solidFill>
                    <a:srgbClr val="000000"/>
                  </a:solidFill>
                  <a:cs typeface="Arial"/>
                  <a:sym typeface="Arial"/>
                </a:endParaRPr>
              </a:p>
            </p:txBody>
          </p:sp>
          <p:sp>
            <p:nvSpPr>
              <p:cNvPr id="3183" name="Rectangle 241"/>
              <p:cNvSpPr>
                <a:spLocks noChangeArrowheads="1"/>
              </p:cNvSpPr>
              <p:nvPr/>
            </p:nvSpPr>
            <p:spPr bwMode="auto">
              <a:xfrm>
                <a:off x="6054" y="1201"/>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3184" name="Rectangle 242"/>
              <p:cNvSpPr>
                <a:spLocks noChangeArrowheads="1"/>
              </p:cNvSpPr>
              <p:nvPr/>
            </p:nvSpPr>
            <p:spPr bwMode="auto">
              <a:xfrm>
                <a:off x="6134" y="1201"/>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p</a:t>
                </a:r>
                <a:endParaRPr lang="en-US" altLang="en-US" sz="1350" kern="0">
                  <a:solidFill>
                    <a:srgbClr val="000000"/>
                  </a:solidFill>
                  <a:cs typeface="Arial"/>
                  <a:sym typeface="Arial"/>
                </a:endParaRPr>
              </a:p>
            </p:txBody>
          </p:sp>
          <p:sp>
            <p:nvSpPr>
              <p:cNvPr id="3185" name="Rectangle 243"/>
              <p:cNvSpPr>
                <a:spLocks noChangeArrowheads="1"/>
              </p:cNvSpPr>
              <p:nvPr/>
            </p:nvSpPr>
            <p:spPr bwMode="auto">
              <a:xfrm>
                <a:off x="6216" y="1201"/>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186" name="Rectangle 244"/>
              <p:cNvSpPr>
                <a:spLocks noChangeArrowheads="1"/>
              </p:cNvSpPr>
              <p:nvPr/>
            </p:nvSpPr>
            <p:spPr bwMode="auto">
              <a:xfrm>
                <a:off x="6288" y="1201"/>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n</a:t>
                </a:r>
                <a:endParaRPr lang="en-US" altLang="en-US" sz="1350" kern="0">
                  <a:solidFill>
                    <a:srgbClr val="000000"/>
                  </a:solidFill>
                  <a:cs typeface="Arial"/>
                  <a:sym typeface="Arial"/>
                </a:endParaRPr>
              </a:p>
            </p:txBody>
          </p:sp>
          <p:sp>
            <p:nvSpPr>
              <p:cNvPr id="3187" name="Rectangle 245"/>
              <p:cNvSpPr>
                <a:spLocks noChangeArrowheads="1"/>
              </p:cNvSpPr>
              <p:nvPr/>
            </p:nvSpPr>
            <p:spPr bwMode="auto">
              <a:xfrm>
                <a:off x="6367" y="1201"/>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dirty="0">
                    <a:solidFill>
                      <a:srgbClr val="285DB8"/>
                    </a:solidFill>
                    <a:cs typeface="Arial"/>
                    <a:sym typeface="Arial"/>
                  </a:rPr>
                  <a:t>h</a:t>
                </a:r>
                <a:endParaRPr lang="en-US" altLang="en-US" sz="1350" kern="0" dirty="0">
                  <a:solidFill>
                    <a:srgbClr val="000000"/>
                  </a:solidFill>
                  <a:cs typeface="Arial"/>
                  <a:sym typeface="Arial"/>
                </a:endParaRPr>
              </a:p>
            </p:txBody>
          </p:sp>
          <p:sp>
            <p:nvSpPr>
              <p:cNvPr id="3188" name="Rectangle 246"/>
              <p:cNvSpPr>
                <a:spLocks noChangeArrowheads="1"/>
              </p:cNvSpPr>
              <p:nvPr/>
            </p:nvSpPr>
            <p:spPr bwMode="auto">
              <a:xfrm>
                <a:off x="6448" y="1201"/>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189" name="Rectangle 247"/>
              <p:cNvSpPr>
                <a:spLocks noChangeArrowheads="1"/>
              </p:cNvSpPr>
              <p:nvPr/>
            </p:nvSpPr>
            <p:spPr bwMode="auto">
              <a:xfrm>
                <a:off x="6521" y="1201"/>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g</a:t>
                </a:r>
                <a:endParaRPr lang="en-US" altLang="en-US" sz="1350" kern="0">
                  <a:solidFill>
                    <a:srgbClr val="000000"/>
                  </a:solidFill>
                  <a:cs typeface="Arial"/>
                  <a:sym typeface="Arial"/>
                </a:endParaRPr>
              </a:p>
            </p:txBody>
          </p:sp>
          <p:sp>
            <p:nvSpPr>
              <p:cNvPr id="3190" name="Rectangle 248"/>
              <p:cNvSpPr>
                <a:spLocks noChangeArrowheads="1"/>
              </p:cNvSpPr>
              <p:nvPr/>
            </p:nvSpPr>
            <p:spPr bwMode="auto">
              <a:xfrm>
                <a:off x="6601" y="1201"/>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191" name="Rectangle 249"/>
              <p:cNvSpPr>
                <a:spLocks noChangeArrowheads="1"/>
              </p:cNvSpPr>
              <p:nvPr/>
            </p:nvSpPr>
            <p:spPr bwMode="auto">
              <a:xfrm>
                <a:off x="6674" y="1201"/>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dirty="0">
                    <a:solidFill>
                      <a:srgbClr val="285DB8"/>
                    </a:solidFill>
                    <a:cs typeface="Arial"/>
                    <a:sym typeface="Arial"/>
                  </a:rPr>
                  <a:t>n</a:t>
                </a:r>
                <a:endParaRPr lang="en-US" altLang="en-US" sz="1350" kern="0" dirty="0">
                  <a:solidFill>
                    <a:srgbClr val="000000"/>
                  </a:solidFill>
                  <a:cs typeface="Arial"/>
                  <a:sym typeface="Arial"/>
                </a:endParaRPr>
              </a:p>
            </p:txBody>
          </p:sp>
          <p:sp>
            <p:nvSpPr>
              <p:cNvPr id="3192" name="Rectangle 250"/>
              <p:cNvSpPr>
                <a:spLocks noChangeArrowheads="1"/>
              </p:cNvSpPr>
              <p:nvPr/>
            </p:nvSpPr>
            <p:spPr bwMode="auto">
              <a:xfrm>
                <a:off x="6749" y="1201"/>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3193" name="Rectangle 251"/>
              <p:cNvSpPr>
                <a:spLocks noChangeArrowheads="1"/>
              </p:cNvSpPr>
              <p:nvPr/>
            </p:nvSpPr>
            <p:spPr bwMode="auto">
              <a:xfrm>
                <a:off x="5920" y="14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194" name="Rectangle 252"/>
              <p:cNvSpPr>
                <a:spLocks noChangeArrowheads="1"/>
              </p:cNvSpPr>
              <p:nvPr/>
            </p:nvSpPr>
            <p:spPr bwMode="auto">
              <a:xfrm>
                <a:off x="5960" y="14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95" name="Rectangle 253"/>
              <p:cNvSpPr>
                <a:spLocks noChangeArrowheads="1"/>
              </p:cNvSpPr>
              <p:nvPr/>
            </p:nvSpPr>
            <p:spPr bwMode="auto">
              <a:xfrm>
                <a:off x="6001" y="14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196" name="Rectangle 254"/>
              <p:cNvSpPr>
                <a:spLocks noChangeArrowheads="1"/>
              </p:cNvSpPr>
              <p:nvPr/>
            </p:nvSpPr>
            <p:spPr bwMode="auto">
              <a:xfrm>
                <a:off x="6038" y="14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197" name="Rectangle 255"/>
              <p:cNvSpPr>
                <a:spLocks noChangeArrowheads="1"/>
              </p:cNvSpPr>
              <p:nvPr/>
            </p:nvSpPr>
            <p:spPr bwMode="auto">
              <a:xfrm>
                <a:off x="6073" y="141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198" name="Rectangle 256"/>
              <p:cNvSpPr>
                <a:spLocks noChangeArrowheads="1"/>
              </p:cNvSpPr>
              <p:nvPr/>
            </p:nvSpPr>
            <p:spPr bwMode="auto">
              <a:xfrm>
                <a:off x="6110" y="14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199" name="Rectangle 257"/>
              <p:cNvSpPr>
                <a:spLocks noChangeArrowheads="1"/>
              </p:cNvSpPr>
              <p:nvPr/>
            </p:nvSpPr>
            <p:spPr bwMode="auto">
              <a:xfrm>
                <a:off x="6151" y="14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200" name="Rectangle 258"/>
              <p:cNvSpPr>
                <a:spLocks noChangeArrowheads="1"/>
              </p:cNvSpPr>
              <p:nvPr/>
            </p:nvSpPr>
            <p:spPr bwMode="auto">
              <a:xfrm>
                <a:off x="6192" y="14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201" name="Rectangle 259"/>
              <p:cNvSpPr>
                <a:spLocks noChangeArrowheads="1"/>
              </p:cNvSpPr>
              <p:nvPr/>
            </p:nvSpPr>
            <p:spPr bwMode="auto">
              <a:xfrm>
                <a:off x="6228" y="14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202" name="Rectangle 260"/>
              <p:cNvSpPr>
                <a:spLocks noChangeArrowheads="1"/>
              </p:cNvSpPr>
              <p:nvPr/>
            </p:nvSpPr>
            <p:spPr bwMode="auto">
              <a:xfrm>
                <a:off x="6265" y="141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203" name="Rectangle 261"/>
              <p:cNvSpPr>
                <a:spLocks noChangeArrowheads="1"/>
              </p:cNvSpPr>
              <p:nvPr/>
            </p:nvSpPr>
            <p:spPr bwMode="auto">
              <a:xfrm>
                <a:off x="6283" y="14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204" name="Rectangle 262"/>
              <p:cNvSpPr>
                <a:spLocks noChangeArrowheads="1"/>
              </p:cNvSpPr>
              <p:nvPr/>
            </p:nvSpPr>
            <p:spPr bwMode="auto">
              <a:xfrm>
                <a:off x="6341" y="141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205" name="Rectangle 263"/>
              <p:cNvSpPr>
                <a:spLocks noChangeArrowheads="1"/>
              </p:cNvSpPr>
              <p:nvPr/>
            </p:nvSpPr>
            <p:spPr bwMode="auto">
              <a:xfrm>
                <a:off x="6390" y="141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206" name="Rectangle 264"/>
              <p:cNvSpPr>
                <a:spLocks noChangeArrowheads="1"/>
              </p:cNvSpPr>
              <p:nvPr/>
            </p:nvSpPr>
            <p:spPr bwMode="auto">
              <a:xfrm>
                <a:off x="6408" y="14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207" name="Rectangle 265"/>
              <p:cNvSpPr>
                <a:spLocks noChangeArrowheads="1"/>
              </p:cNvSpPr>
              <p:nvPr/>
            </p:nvSpPr>
            <p:spPr bwMode="auto">
              <a:xfrm>
                <a:off x="6444" y="14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208" name="Rectangle 266"/>
              <p:cNvSpPr>
                <a:spLocks noChangeArrowheads="1"/>
              </p:cNvSpPr>
              <p:nvPr/>
            </p:nvSpPr>
            <p:spPr bwMode="auto">
              <a:xfrm>
                <a:off x="6485" y="14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09" name="Rectangle 267"/>
              <p:cNvSpPr>
                <a:spLocks noChangeArrowheads="1"/>
              </p:cNvSpPr>
              <p:nvPr/>
            </p:nvSpPr>
            <p:spPr bwMode="auto">
              <a:xfrm>
                <a:off x="6522" y="14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210" name="Rectangle 268"/>
              <p:cNvSpPr>
                <a:spLocks noChangeArrowheads="1"/>
              </p:cNvSpPr>
              <p:nvPr/>
            </p:nvSpPr>
            <p:spPr bwMode="auto">
              <a:xfrm>
                <a:off x="6562" y="141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j</a:t>
                </a:r>
                <a:endParaRPr lang="en-US" altLang="en-US" sz="1350" kern="0">
                  <a:solidFill>
                    <a:srgbClr val="000000"/>
                  </a:solidFill>
                  <a:cs typeface="Arial"/>
                  <a:sym typeface="Arial"/>
                </a:endParaRPr>
              </a:p>
            </p:txBody>
          </p:sp>
          <p:sp>
            <p:nvSpPr>
              <p:cNvPr id="3211" name="Rectangle 269"/>
              <p:cNvSpPr>
                <a:spLocks noChangeArrowheads="1"/>
              </p:cNvSpPr>
              <p:nvPr/>
            </p:nvSpPr>
            <p:spPr bwMode="auto">
              <a:xfrm>
                <a:off x="6581" y="14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12" name="Rectangle 270"/>
              <p:cNvSpPr>
                <a:spLocks noChangeArrowheads="1"/>
              </p:cNvSpPr>
              <p:nvPr/>
            </p:nvSpPr>
            <p:spPr bwMode="auto">
              <a:xfrm>
                <a:off x="6618" y="141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13" name="Rectangle 271"/>
              <p:cNvSpPr>
                <a:spLocks noChangeArrowheads="1"/>
              </p:cNvSpPr>
              <p:nvPr/>
            </p:nvSpPr>
            <p:spPr bwMode="auto">
              <a:xfrm>
                <a:off x="6643" y="14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214" name="Rectangle 272"/>
              <p:cNvSpPr>
                <a:spLocks noChangeArrowheads="1"/>
              </p:cNvSpPr>
              <p:nvPr/>
            </p:nvSpPr>
            <p:spPr bwMode="auto">
              <a:xfrm>
                <a:off x="5920" y="149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215" name="Rectangle 273"/>
              <p:cNvSpPr>
                <a:spLocks noChangeArrowheads="1"/>
              </p:cNvSpPr>
              <p:nvPr/>
            </p:nvSpPr>
            <p:spPr bwMode="auto">
              <a:xfrm>
                <a:off x="5972" y="1499"/>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216" name="Rectangle 274"/>
              <p:cNvSpPr>
                <a:spLocks noChangeArrowheads="1"/>
              </p:cNvSpPr>
              <p:nvPr/>
            </p:nvSpPr>
            <p:spPr bwMode="auto">
              <a:xfrm>
                <a:off x="6031" y="149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17" name="Rectangle 275"/>
              <p:cNvSpPr>
                <a:spLocks noChangeArrowheads="1"/>
              </p:cNvSpPr>
              <p:nvPr/>
            </p:nvSpPr>
            <p:spPr bwMode="auto">
              <a:xfrm>
                <a:off x="6057" y="14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å</a:t>
                </a:r>
                <a:endParaRPr lang="en-US" altLang="en-US" sz="1350" kern="0">
                  <a:solidFill>
                    <a:srgbClr val="000000"/>
                  </a:solidFill>
                  <a:cs typeface="Arial"/>
                  <a:sym typeface="Arial"/>
                </a:endParaRPr>
              </a:p>
            </p:txBody>
          </p:sp>
          <p:sp>
            <p:nvSpPr>
              <p:cNvPr id="3218" name="Rectangle 276"/>
              <p:cNvSpPr>
                <a:spLocks noChangeArrowheads="1"/>
              </p:cNvSpPr>
              <p:nvPr/>
            </p:nvSpPr>
            <p:spPr bwMode="auto">
              <a:xfrm>
                <a:off x="6094" y="14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219" name="Rectangle 277"/>
              <p:cNvSpPr>
                <a:spLocks noChangeArrowheads="1"/>
              </p:cNvSpPr>
              <p:nvPr/>
            </p:nvSpPr>
            <p:spPr bwMode="auto">
              <a:xfrm>
                <a:off x="6135" y="14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20" name="Rectangle 278"/>
              <p:cNvSpPr>
                <a:spLocks noChangeArrowheads="1"/>
              </p:cNvSpPr>
              <p:nvPr/>
            </p:nvSpPr>
            <p:spPr bwMode="auto">
              <a:xfrm>
                <a:off x="6172" y="149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f</a:t>
                </a:r>
                <a:endParaRPr lang="en-US" altLang="en-US" sz="1350" kern="0">
                  <a:solidFill>
                    <a:srgbClr val="000000"/>
                  </a:solidFill>
                  <a:cs typeface="Arial"/>
                  <a:sym typeface="Arial"/>
                </a:endParaRPr>
              </a:p>
            </p:txBody>
          </p:sp>
          <p:sp>
            <p:nvSpPr>
              <p:cNvPr id="3221" name="Rectangle 279"/>
              <p:cNvSpPr>
                <a:spLocks noChangeArrowheads="1"/>
              </p:cNvSpPr>
              <p:nvPr/>
            </p:nvSpPr>
            <p:spPr bwMode="auto">
              <a:xfrm>
                <a:off x="6193" y="14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222" name="Rectangle 280"/>
              <p:cNvSpPr>
                <a:spLocks noChangeArrowheads="1"/>
              </p:cNvSpPr>
              <p:nvPr/>
            </p:nvSpPr>
            <p:spPr bwMode="auto">
              <a:xfrm>
                <a:off x="6234" y="149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23" name="Rectangle 281"/>
              <p:cNvSpPr>
                <a:spLocks noChangeArrowheads="1"/>
              </p:cNvSpPr>
              <p:nvPr/>
            </p:nvSpPr>
            <p:spPr bwMode="auto">
              <a:xfrm>
                <a:off x="6261" y="1499"/>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ny</a:t>
                </a:r>
                <a:endParaRPr lang="en-US" altLang="en-US" sz="1350" kern="0">
                  <a:solidFill>
                    <a:srgbClr val="000000"/>
                  </a:solidFill>
                  <a:cs typeface="Arial"/>
                  <a:sym typeface="Arial"/>
                </a:endParaRPr>
              </a:p>
            </p:txBody>
          </p:sp>
          <p:sp>
            <p:nvSpPr>
              <p:cNvPr id="3224" name="Rectangle 282"/>
              <p:cNvSpPr>
                <a:spLocks noChangeArrowheads="1"/>
              </p:cNvSpPr>
              <p:nvPr/>
            </p:nvSpPr>
            <p:spPr bwMode="auto">
              <a:xfrm>
                <a:off x="6335" y="14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25" name="Rectangle 283"/>
              <p:cNvSpPr>
                <a:spLocks noChangeArrowheads="1"/>
              </p:cNvSpPr>
              <p:nvPr/>
            </p:nvSpPr>
            <p:spPr bwMode="auto">
              <a:xfrm>
                <a:off x="6372" y="149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226" name="Rectangle 284"/>
              <p:cNvSpPr>
                <a:spLocks noChangeArrowheads="1"/>
              </p:cNvSpPr>
              <p:nvPr/>
            </p:nvSpPr>
            <p:spPr bwMode="auto">
              <a:xfrm>
                <a:off x="6391" y="14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227" name="Rectangle 285"/>
              <p:cNvSpPr>
                <a:spLocks noChangeArrowheads="1"/>
              </p:cNvSpPr>
              <p:nvPr/>
            </p:nvSpPr>
            <p:spPr bwMode="auto">
              <a:xfrm>
                <a:off x="6426" y="14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28" name="Rectangle 286"/>
              <p:cNvSpPr>
                <a:spLocks noChangeArrowheads="1"/>
              </p:cNvSpPr>
              <p:nvPr/>
            </p:nvSpPr>
            <p:spPr bwMode="auto">
              <a:xfrm>
                <a:off x="6463" y="14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229" name="Rectangle 287"/>
              <p:cNvSpPr>
                <a:spLocks noChangeArrowheads="1"/>
              </p:cNvSpPr>
              <p:nvPr/>
            </p:nvSpPr>
            <p:spPr bwMode="auto">
              <a:xfrm>
                <a:off x="6523" y="149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230" name="Rectangle 288"/>
              <p:cNvSpPr>
                <a:spLocks noChangeArrowheads="1"/>
              </p:cNvSpPr>
              <p:nvPr/>
            </p:nvSpPr>
            <p:spPr bwMode="auto">
              <a:xfrm>
                <a:off x="6570" y="14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231" name="Rectangle 289"/>
              <p:cNvSpPr>
                <a:spLocks noChangeArrowheads="1"/>
              </p:cNvSpPr>
              <p:nvPr/>
            </p:nvSpPr>
            <p:spPr bwMode="auto">
              <a:xfrm>
                <a:off x="6611" y="149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32" name="Rectangle 290"/>
              <p:cNvSpPr>
                <a:spLocks noChangeArrowheads="1"/>
              </p:cNvSpPr>
              <p:nvPr/>
            </p:nvSpPr>
            <p:spPr bwMode="auto">
              <a:xfrm>
                <a:off x="6636" y="14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233" name="Rectangle 291"/>
              <p:cNvSpPr>
                <a:spLocks noChangeArrowheads="1"/>
              </p:cNvSpPr>
              <p:nvPr/>
            </p:nvSpPr>
            <p:spPr bwMode="auto">
              <a:xfrm>
                <a:off x="6677" y="14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234" name="Rectangle 292"/>
              <p:cNvSpPr>
                <a:spLocks noChangeArrowheads="1"/>
              </p:cNvSpPr>
              <p:nvPr/>
            </p:nvSpPr>
            <p:spPr bwMode="auto">
              <a:xfrm>
                <a:off x="6712" y="14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35" name="Rectangle 293"/>
              <p:cNvSpPr>
                <a:spLocks noChangeArrowheads="1"/>
              </p:cNvSpPr>
              <p:nvPr/>
            </p:nvSpPr>
            <p:spPr bwMode="auto">
              <a:xfrm>
                <a:off x="6750" y="14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236" name="Rectangle 294"/>
              <p:cNvSpPr>
                <a:spLocks noChangeArrowheads="1"/>
              </p:cNvSpPr>
              <p:nvPr/>
            </p:nvSpPr>
            <p:spPr bwMode="auto">
              <a:xfrm>
                <a:off x="6786" y="149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237" name="Rectangle 295"/>
              <p:cNvSpPr>
                <a:spLocks noChangeArrowheads="1"/>
              </p:cNvSpPr>
              <p:nvPr/>
            </p:nvSpPr>
            <p:spPr bwMode="auto">
              <a:xfrm>
                <a:off x="5920" y="157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238" name="Rectangle 296"/>
              <p:cNvSpPr>
                <a:spLocks noChangeArrowheads="1"/>
              </p:cNvSpPr>
              <p:nvPr/>
            </p:nvSpPr>
            <p:spPr bwMode="auto">
              <a:xfrm>
                <a:off x="5968" y="157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239" name="Rectangle 297"/>
              <p:cNvSpPr>
                <a:spLocks noChangeArrowheads="1"/>
              </p:cNvSpPr>
              <p:nvPr/>
            </p:nvSpPr>
            <p:spPr bwMode="auto">
              <a:xfrm>
                <a:off x="6004" y="1578"/>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æ</a:t>
                </a:r>
                <a:endParaRPr lang="en-US" altLang="en-US" sz="1350" kern="0">
                  <a:solidFill>
                    <a:srgbClr val="000000"/>
                  </a:solidFill>
                  <a:cs typeface="Arial"/>
                  <a:sym typeface="Arial"/>
                </a:endParaRPr>
              </a:p>
            </p:txBody>
          </p:sp>
          <p:sp>
            <p:nvSpPr>
              <p:cNvPr id="3240" name="Rectangle 298"/>
              <p:cNvSpPr>
                <a:spLocks noChangeArrowheads="1"/>
              </p:cNvSpPr>
              <p:nvPr/>
            </p:nvSpPr>
            <p:spPr bwMode="auto">
              <a:xfrm>
                <a:off x="6062" y="1578"/>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41" name="Rectangle 299"/>
              <p:cNvSpPr>
                <a:spLocks noChangeArrowheads="1"/>
              </p:cNvSpPr>
              <p:nvPr/>
            </p:nvSpPr>
            <p:spPr bwMode="auto">
              <a:xfrm>
                <a:off x="6089" y="157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242" name="Rectangle 300"/>
              <p:cNvSpPr>
                <a:spLocks noChangeArrowheads="1"/>
              </p:cNvSpPr>
              <p:nvPr/>
            </p:nvSpPr>
            <p:spPr bwMode="auto">
              <a:xfrm>
                <a:off x="6125" y="157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43" name="Rectangle 301"/>
              <p:cNvSpPr>
                <a:spLocks noChangeArrowheads="1"/>
              </p:cNvSpPr>
              <p:nvPr/>
            </p:nvSpPr>
            <p:spPr bwMode="auto">
              <a:xfrm>
                <a:off x="6161" y="157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244" name="Rectangle 302"/>
              <p:cNvSpPr>
                <a:spLocks noChangeArrowheads="1"/>
              </p:cNvSpPr>
              <p:nvPr/>
            </p:nvSpPr>
            <p:spPr bwMode="auto">
              <a:xfrm>
                <a:off x="5920" y="16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F</a:t>
                </a:r>
                <a:endParaRPr lang="en-US" altLang="en-US" sz="1350" kern="0">
                  <a:solidFill>
                    <a:srgbClr val="000000"/>
                  </a:solidFill>
                  <a:cs typeface="Arial"/>
                  <a:sym typeface="Arial"/>
                </a:endParaRPr>
              </a:p>
            </p:txBody>
          </p:sp>
          <p:sp>
            <p:nvSpPr>
              <p:cNvPr id="3245" name="Rectangle 303"/>
              <p:cNvSpPr>
                <a:spLocks noChangeArrowheads="1"/>
              </p:cNvSpPr>
              <p:nvPr/>
            </p:nvSpPr>
            <p:spPr bwMode="auto">
              <a:xfrm>
                <a:off x="5959" y="16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246" name="Rectangle 304"/>
              <p:cNvSpPr>
                <a:spLocks noChangeArrowheads="1"/>
              </p:cNvSpPr>
              <p:nvPr/>
            </p:nvSpPr>
            <p:spPr bwMode="auto">
              <a:xfrm>
                <a:off x="5996" y="16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247" name="Rectangle 305"/>
              <p:cNvSpPr>
                <a:spLocks noChangeArrowheads="1"/>
              </p:cNvSpPr>
              <p:nvPr/>
            </p:nvSpPr>
            <p:spPr bwMode="auto">
              <a:xfrm>
                <a:off x="6037" y="165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248" name="Rectangle 306"/>
              <p:cNvSpPr>
                <a:spLocks noChangeArrowheads="1"/>
              </p:cNvSpPr>
              <p:nvPr/>
            </p:nvSpPr>
            <p:spPr bwMode="auto">
              <a:xfrm>
                <a:off x="6055" y="16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249" name="Rectangle 307"/>
              <p:cNvSpPr>
                <a:spLocks noChangeArrowheads="1"/>
              </p:cNvSpPr>
              <p:nvPr/>
            </p:nvSpPr>
            <p:spPr bwMode="auto">
              <a:xfrm>
                <a:off x="6092" y="16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250" name="Rectangle 308"/>
              <p:cNvSpPr>
                <a:spLocks noChangeArrowheads="1"/>
              </p:cNvSpPr>
              <p:nvPr/>
            </p:nvSpPr>
            <p:spPr bwMode="auto">
              <a:xfrm>
                <a:off x="6150" y="165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251" name="Rectangle 309"/>
              <p:cNvSpPr>
                <a:spLocks noChangeArrowheads="1"/>
              </p:cNvSpPr>
              <p:nvPr/>
            </p:nvSpPr>
            <p:spPr bwMode="auto">
              <a:xfrm>
                <a:off x="6198" y="16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252" name="Rectangle 310"/>
              <p:cNvSpPr>
                <a:spLocks noChangeArrowheads="1"/>
              </p:cNvSpPr>
              <p:nvPr/>
            </p:nvSpPr>
            <p:spPr bwMode="auto">
              <a:xfrm>
                <a:off x="6238" y="1658"/>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53" name="Rectangle 311"/>
              <p:cNvSpPr>
                <a:spLocks noChangeArrowheads="1"/>
              </p:cNvSpPr>
              <p:nvPr/>
            </p:nvSpPr>
            <p:spPr bwMode="auto">
              <a:xfrm>
                <a:off x="6264" y="16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254" name="Rectangle 312"/>
              <p:cNvSpPr>
                <a:spLocks noChangeArrowheads="1"/>
              </p:cNvSpPr>
              <p:nvPr/>
            </p:nvSpPr>
            <p:spPr bwMode="auto">
              <a:xfrm>
                <a:off x="6305" y="16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255" name="Rectangle 313"/>
              <p:cNvSpPr>
                <a:spLocks noChangeArrowheads="1"/>
              </p:cNvSpPr>
              <p:nvPr/>
            </p:nvSpPr>
            <p:spPr bwMode="auto">
              <a:xfrm>
                <a:off x="6340" y="16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56" name="Rectangle 314"/>
              <p:cNvSpPr>
                <a:spLocks noChangeArrowheads="1"/>
              </p:cNvSpPr>
              <p:nvPr/>
            </p:nvSpPr>
            <p:spPr bwMode="auto">
              <a:xfrm>
                <a:off x="6377" y="16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257" name="Rectangle 315"/>
              <p:cNvSpPr>
                <a:spLocks noChangeArrowheads="1"/>
              </p:cNvSpPr>
              <p:nvPr/>
            </p:nvSpPr>
            <p:spPr bwMode="auto">
              <a:xfrm>
                <a:off x="6414" y="165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258" name="Rectangle 316"/>
              <p:cNvSpPr>
                <a:spLocks noChangeArrowheads="1"/>
              </p:cNvSpPr>
              <p:nvPr/>
            </p:nvSpPr>
            <p:spPr bwMode="auto">
              <a:xfrm>
                <a:off x="5920" y="1737"/>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259" name="Rectangle 317"/>
              <p:cNvSpPr>
                <a:spLocks noChangeArrowheads="1"/>
              </p:cNvSpPr>
              <p:nvPr/>
            </p:nvSpPr>
            <p:spPr bwMode="auto">
              <a:xfrm>
                <a:off x="5965" y="173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260" name="Rectangle 318"/>
              <p:cNvSpPr>
                <a:spLocks noChangeArrowheads="1"/>
              </p:cNvSpPr>
              <p:nvPr/>
            </p:nvSpPr>
            <p:spPr bwMode="auto">
              <a:xfrm>
                <a:off x="6002" y="173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261" name="Rectangle 319"/>
              <p:cNvSpPr>
                <a:spLocks noChangeArrowheads="1"/>
              </p:cNvSpPr>
              <p:nvPr/>
            </p:nvSpPr>
            <p:spPr bwMode="auto">
              <a:xfrm>
                <a:off x="6024" y="173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262" name="Rectangle 320"/>
              <p:cNvSpPr>
                <a:spLocks noChangeArrowheads="1"/>
              </p:cNvSpPr>
              <p:nvPr/>
            </p:nvSpPr>
            <p:spPr bwMode="auto">
              <a:xfrm>
                <a:off x="6061" y="173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263" name="Rectangle 321"/>
              <p:cNvSpPr>
                <a:spLocks noChangeArrowheads="1"/>
              </p:cNvSpPr>
              <p:nvPr/>
            </p:nvSpPr>
            <p:spPr bwMode="auto">
              <a:xfrm>
                <a:off x="6102" y="173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64" name="Rectangle 322"/>
              <p:cNvSpPr>
                <a:spLocks noChangeArrowheads="1"/>
              </p:cNvSpPr>
              <p:nvPr/>
            </p:nvSpPr>
            <p:spPr bwMode="auto">
              <a:xfrm>
                <a:off x="6139" y="1737"/>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65" name="Rectangle 323"/>
              <p:cNvSpPr>
                <a:spLocks noChangeArrowheads="1"/>
              </p:cNvSpPr>
              <p:nvPr/>
            </p:nvSpPr>
            <p:spPr bwMode="auto">
              <a:xfrm>
                <a:off x="6183" y="173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266" name="Rectangle 324"/>
              <p:cNvSpPr>
                <a:spLocks noChangeArrowheads="1"/>
              </p:cNvSpPr>
              <p:nvPr/>
            </p:nvSpPr>
            <p:spPr bwMode="auto">
              <a:xfrm>
                <a:off x="6224" y="173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267" name="Rectangle 325"/>
              <p:cNvSpPr>
                <a:spLocks noChangeArrowheads="1"/>
              </p:cNvSpPr>
              <p:nvPr/>
            </p:nvSpPr>
            <p:spPr bwMode="auto">
              <a:xfrm>
                <a:off x="6261" y="173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268" name="Rectangle 326"/>
              <p:cNvSpPr>
                <a:spLocks noChangeArrowheads="1"/>
              </p:cNvSpPr>
              <p:nvPr/>
            </p:nvSpPr>
            <p:spPr bwMode="auto">
              <a:xfrm>
                <a:off x="6302" y="173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69" name="Rectangle 327"/>
              <p:cNvSpPr>
                <a:spLocks noChangeArrowheads="1"/>
              </p:cNvSpPr>
              <p:nvPr/>
            </p:nvSpPr>
            <p:spPr bwMode="auto">
              <a:xfrm>
                <a:off x="6338" y="1737"/>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70" name="Rectangle 328"/>
              <p:cNvSpPr>
                <a:spLocks noChangeArrowheads="1"/>
              </p:cNvSpPr>
              <p:nvPr/>
            </p:nvSpPr>
            <p:spPr bwMode="auto">
              <a:xfrm>
                <a:off x="6364" y="173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271" name="Rectangle 329"/>
              <p:cNvSpPr>
                <a:spLocks noChangeArrowheads="1"/>
              </p:cNvSpPr>
              <p:nvPr/>
            </p:nvSpPr>
            <p:spPr bwMode="auto">
              <a:xfrm>
                <a:off x="6405" y="173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72" name="Rectangle 330"/>
              <p:cNvSpPr>
                <a:spLocks noChangeArrowheads="1"/>
              </p:cNvSpPr>
              <p:nvPr/>
            </p:nvSpPr>
            <p:spPr bwMode="auto">
              <a:xfrm>
                <a:off x="6460" y="173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273" name="Rectangle 331"/>
              <p:cNvSpPr>
                <a:spLocks noChangeArrowheads="1"/>
              </p:cNvSpPr>
              <p:nvPr/>
            </p:nvSpPr>
            <p:spPr bwMode="auto">
              <a:xfrm>
                <a:off x="6483" y="173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274" name="Rectangle 332"/>
              <p:cNvSpPr>
                <a:spLocks noChangeArrowheads="1"/>
              </p:cNvSpPr>
              <p:nvPr/>
            </p:nvSpPr>
            <p:spPr bwMode="auto">
              <a:xfrm>
                <a:off x="6501" y="173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275" name="Rectangle 333"/>
              <p:cNvSpPr>
                <a:spLocks noChangeArrowheads="1"/>
              </p:cNvSpPr>
              <p:nvPr/>
            </p:nvSpPr>
            <p:spPr bwMode="auto">
              <a:xfrm>
                <a:off x="6538" y="173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276" name="Rectangle 334"/>
              <p:cNvSpPr>
                <a:spLocks noChangeArrowheads="1"/>
              </p:cNvSpPr>
              <p:nvPr/>
            </p:nvSpPr>
            <p:spPr bwMode="auto">
              <a:xfrm>
                <a:off x="6578" y="173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277" name="Rectangle 335"/>
              <p:cNvSpPr>
                <a:spLocks noChangeArrowheads="1"/>
              </p:cNvSpPr>
              <p:nvPr/>
            </p:nvSpPr>
            <p:spPr bwMode="auto">
              <a:xfrm>
                <a:off x="6615" y="173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278" name="Rectangle 336"/>
              <p:cNvSpPr>
                <a:spLocks noChangeArrowheads="1"/>
              </p:cNvSpPr>
              <p:nvPr/>
            </p:nvSpPr>
            <p:spPr bwMode="auto">
              <a:xfrm>
                <a:off x="6656" y="173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79" name="Rectangle 337"/>
              <p:cNvSpPr>
                <a:spLocks noChangeArrowheads="1"/>
              </p:cNvSpPr>
              <p:nvPr/>
            </p:nvSpPr>
            <p:spPr bwMode="auto">
              <a:xfrm>
                <a:off x="5920" y="1817"/>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280" name="Rectangle 338"/>
              <p:cNvSpPr>
                <a:spLocks noChangeArrowheads="1"/>
              </p:cNvSpPr>
              <p:nvPr/>
            </p:nvSpPr>
            <p:spPr bwMode="auto">
              <a:xfrm>
                <a:off x="5968" y="18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281" name="Rectangle 339"/>
              <p:cNvSpPr>
                <a:spLocks noChangeArrowheads="1"/>
              </p:cNvSpPr>
              <p:nvPr/>
            </p:nvSpPr>
            <p:spPr bwMode="auto">
              <a:xfrm>
                <a:off x="6009" y="1817"/>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282" name="Rectangle 340"/>
              <p:cNvSpPr>
                <a:spLocks noChangeArrowheads="1"/>
              </p:cNvSpPr>
              <p:nvPr/>
            </p:nvSpPr>
            <p:spPr bwMode="auto">
              <a:xfrm>
                <a:off x="6035" y="18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283" name="Rectangle 341"/>
              <p:cNvSpPr>
                <a:spLocks noChangeArrowheads="1"/>
              </p:cNvSpPr>
              <p:nvPr/>
            </p:nvSpPr>
            <p:spPr bwMode="auto">
              <a:xfrm>
                <a:off x="6074"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284" name="Rectangle 342"/>
              <p:cNvSpPr>
                <a:spLocks noChangeArrowheads="1"/>
              </p:cNvSpPr>
              <p:nvPr/>
            </p:nvSpPr>
            <p:spPr bwMode="auto">
              <a:xfrm>
                <a:off x="6110"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85" name="Rectangle 343"/>
              <p:cNvSpPr>
                <a:spLocks noChangeArrowheads="1"/>
              </p:cNvSpPr>
              <p:nvPr/>
            </p:nvSpPr>
            <p:spPr bwMode="auto">
              <a:xfrm>
                <a:off x="6147"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286" name="Rectangle 344"/>
              <p:cNvSpPr>
                <a:spLocks noChangeArrowheads="1"/>
              </p:cNvSpPr>
              <p:nvPr/>
            </p:nvSpPr>
            <p:spPr bwMode="auto">
              <a:xfrm>
                <a:off x="6184" y="181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287" name="Rectangle 345"/>
              <p:cNvSpPr>
                <a:spLocks noChangeArrowheads="1"/>
              </p:cNvSpPr>
              <p:nvPr/>
            </p:nvSpPr>
            <p:spPr bwMode="auto">
              <a:xfrm>
                <a:off x="6225" y="18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F</a:t>
                </a:r>
                <a:endParaRPr lang="en-US" altLang="en-US" sz="1350" kern="0">
                  <a:solidFill>
                    <a:srgbClr val="000000"/>
                  </a:solidFill>
                  <a:cs typeface="Arial"/>
                  <a:sym typeface="Arial"/>
                </a:endParaRPr>
              </a:p>
            </p:txBody>
          </p:sp>
          <p:sp>
            <p:nvSpPr>
              <p:cNvPr id="3288" name="Rectangle 346"/>
              <p:cNvSpPr>
                <a:spLocks noChangeArrowheads="1"/>
              </p:cNvSpPr>
              <p:nvPr/>
            </p:nvSpPr>
            <p:spPr bwMode="auto">
              <a:xfrm>
                <a:off x="6263" y="1817"/>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æl</a:t>
                </a:r>
                <a:endParaRPr lang="en-US" altLang="en-US" sz="1350" kern="0">
                  <a:solidFill>
                    <a:srgbClr val="000000"/>
                  </a:solidFill>
                  <a:cs typeface="Arial"/>
                  <a:sym typeface="Arial"/>
                </a:endParaRPr>
              </a:p>
            </p:txBody>
          </p:sp>
          <p:sp>
            <p:nvSpPr>
              <p:cNvPr id="3289" name="Rectangle 347"/>
              <p:cNvSpPr>
                <a:spLocks noChangeArrowheads="1"/>
              </p:cNvSpPr>
              <p:nvPr/>
            </p:nvSpPr>
            <p:spPr bwMode="auto">
              <a:xfrm>
                <a:off x="6339" y="181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290" name="Rectangle 348"/>
              <p:cNvSpPr>
                <a:spLocks noChangeArrowheads="1"/>
              </p:cNvSpPr>
              <p:nvPr/>
            </p:nvSpPr>
            <p:spPr bwMode="auto">
              <a:xfrm>
                <a:off x="6358"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91" name="Rectangle 349"/>
              <p:cNvSpPr>
                <a:spLocks noChangeArrowheads="1"/>
              </p:cNvSpPr>
              <p:nvPr/>
            </p:nvSpPr>
            <p:spPr bwMode="auto">
              <a:xfrm>
                <a:off x="6395"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292" name="Rectangle 350"/>
              <p:cNvSpPr>
                <a:spLocks noChangeArrowheads="1"/>
              </p:cNvSpPr>
              <p:nvPr/>
            </p:nvSpPr>
            <p:spPr bwMode="auto">
              <a:xfrm>
                <a:off x="6432"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293" name="Rectangle 351"/>
              <p:cNvSpPr>
                <a:spLocks noChangeArrowheads="1"/>
              </p:cNvSpPr>
              <p:nvPr/>
            </p:nvSpPr>
            <p:spPr bwMode="auto">
              <a:xfrm>
                <a:off x="6468"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294" name="Rectangle 352"/>
              <p:cNvSpPr>
                <a:spLocks noChangeArrowheads="1"/>
              </p:cNvSpPr>
              <p:nvPr/>
            </p:nvSpPr>
            <p:spPr bwMode="auto">
              <a:xfrm>
                <a:off x="6504"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295" name="Rectangle 353"/>
              <p:cNvSpPr>
                <a:spLocks noChangeArrowheads="1"/>
              </p:cNvSpPr>
              <p:nvPr/>
            </p:nvSpPr>
            <p:spPr bwMode="auto">
              <a:xfrm>
                <a:off x="6541" y="1817"/>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296" name="Rectangle 354"/>
              <p:cNvSpPr>
                <a:spLocks noChangeArrowheads="1"/>
              </p:cNvSpPr>
              <p:nvPr/>
            </p:nvSpPr>
            <p:spPr bwMode="auto">
              <a:xfrm>
                <a:off x="6582" y="181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297" name="Rectangle 355"/>
              <p:cNvSpPr>
                <a:spLocks noChangeArrowheads="1"/>
              </p:cNvSpPr>
              <p:nvPr/>
            </p:nvSpPr>
            <p:spPr bwMode="auto">
              <a:xfrm>
                <a:off x="6619" y="181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298" name="Rectangle 356"/>
              <p:cNvSpPr>
                <a:spLocks noChangeArrowheads="1"/>
              </p:cNvSpPr>
              <p:nvPr/>
            </p:nvSpPr>
            <p:spPr bwMode="auto">
              <a:xfrm>
                <a:off x="5920" y="189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299" name="Rectangle 357"/>
              <p:cNvSpPr>
                <a:spLocks noChangeArrowheads="1"/>
              </p:cNvSpPr>
              <p:nvPr/>
            </p:nvSpPr>
            <p:spPr bwMode="auto">
              <a:xfrm>
                <a:off x="5975" y="189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300" name="Rectangle 358"/>
              <p:cNvSpPr>
                <a:spLocks noChangeArrowheads="1"/>
              </p:cNvSpPr>
              <p:nvPr/>
            </p:nvSpPr>
            <p:spPr bwMode="auto">
              <a:xfrm>
                <a:off x="6016" y="1896"/>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301" name="Rectangle 359"/>
              <p:cNvSpPr>
                <a:spLocks noChangeArrowheads="1"/>
              </p:cNvSpPr>
              <p:nvPr/>
            </p:nvSpPr>
            <p:spPr bwMode="auto">
              <a:xfrm>
                <a:off x="6043" y="18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302" name="Rectangle 360"/>
              <p:cNvSpPr>
                <a:spLocks noChangeArrowheads="1"/>
              </p:cNvSpPr>
              <p:nvPr/>
            </p:nvSpPr>
            <p:spPr bwMode="auto">
              <a:xfrm>
                <a:off x="6098" y="189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303" name="Rectangle 361"/>
              <p:cNvSpPr>
                <a:spLocks noChangeArrowheads="1"/>
              </p:cNvSpPr>
              <p:nvPr/>
            </p:nvSpPr>
            <p:spPr bwMode="auto">
              <a:xfrm>
                <a:off x="6153" y="18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304" name="Rectangle 362"/>
              <p:cNvSpPr>
                <a:spLocks noChangeArrowheads="1"/>
              </p:cNvSpPr>
              <p:nvPr/>
            </p:nvSpPr>
            <p:spPr bwMode="auto">
              <a:xfrm>
                <a:off x="6190" y="1896"/>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dp</a:t>
                </a:r>
                <a:endParaRPr lang="en-US" altLang="en-US" sz="1350" kern="0">
                  <a:solidFill>
                    <a:srgbClr val="000000"/>
                  </a:solidFill>
                  <a:cs typeface="Arial"/>
                  <a:sym typeface="Arial"/>
                </a:endParaRPr>
              </a:p>
            </p:txBody>
          </p:sp>
          <p:sp>
            <p:nvSpPr>
              <p:cNvPr id="3305" name="Rectangle 363"/>
              <p:cNvSpPr>
                <a:spLocks noChangeArrowheads="1"/>
              </p:cNvSpPr>
              <p:nvPr/>
            </p:nvSpPr>
            <p:spPr bwMode="auto">
              <a:xfrm>
                <a:off x="6271" y="18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306" name="Rectangle 364"/>
              <p:cNvSpPr>
                <a:spLocks noChangeArrowheads="1"/>
              </p:cNvSpPr>
              <p:nvPr/>
            </p:nvSpPr>
            <p:spPr bwMode="auto">
              <a:xfrm>
                <a:off x="6308" y="18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307" name="Rectangle 365"/>
              <p:cNvSpPr>
                <a:spLocks noChangeArrowheads="1"/>
              </p:cNvSpPr>
              <p:nvPr/>
            </p:nvSpPr>
            <p:spPr bwMode="auto">
              <a:xfrm>
                <a:off x="6345" y="18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308" name="Rectangle 366"/>
              <p:cNvSpPr>
                <a:spLocks noChangeArrowheads="1"/>
              </p:cNvSpPr>
              <p:nvPr/>
            </p:nvSpPr>
            <p:spPr bwMode="auto">
              <a:xfrm>
                <a:off x="6380" y="18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309" name="Freeform 367"/>
              <p:cNvSpPr>
                <a:spLocks/>
              </p:cNvSpPr>
              <p:nvPr/>
            </p:nvSpPr>
            <p:spPr bwMode="auto">
              <a:xfrm>
                <a:off x="1157" y="2212"/>
                <a:ext cx="1735" cy="2020"/>
              </a:xfrm>
              <a:custGeom>
                <a:avLst/>
                <a:gdLst>
                  <a:gd name="T0" fmla="*/ 1644 w 1696"/>
                  <a:gd name="T1" fmla="*/ 1973 h 1973"/>
                  <a:gd name="T2" fmla="*/ 52 w 1696"/>
                  <a:gd name="T3" fmla="*/ 1973 h 1973"/>
                  <a:gd name="T4" fmla="*/ 0 w 1696"/>
                  <a:gd name="T5" fmla="*/ 1921 h 1973"/>
                  <a:gd name="T6" fmla="*/ 0 w 1696"/>
                  <a:gd name="T7" fmla="*/ 52 h 1973"/>
                  <a:gd name="T8" fmla="*/ 52 w 1696"/>
                  <a:gd name="T9" fmla="*/ 0 h 1973"/>
                  <a:gd name="T10" fmla="*/ 1644 w 1696"/>
                  <a:gd name="T11" fmla="*/ 0 h 1973"/>
                  <a:gd name="T12" fmla="*/ 1696 w 1696"/>
                  <a:gd name="T13" fmla="*/ 52 h 1973"/>
                  <a:gd name="T14" fmla="*/ 1696 w 1696"/>
                  <a:gd name="T15" fmla="*/ 1921 h 1973"/>
                  <a:gd name="T16" fmla="*/ 1644 w 1696"/>
                  <a:gd name="T17" fmla="*/ 1973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1973">
                    <a:moveTo>
                      <a:pt x="1644" y="1973"/>
                    </a:moveTo>
                    <a:cubicBezTo>
                      <a:pt x="52" y="1973"/>
                      <a:pt x="52" y="1973"/>
                      <a:pt x="52" y="1973"/>
                    </a:cubicBezTo>
                    <a:cubicBezTo>
                      <a:pt x="24" y="1973"/>
                      <a:pt x="0" y="1949"/>
                      <a:pt x="0" y="1921"/>
                    </a:cubicBezTo>
                    <a:cubicBezTo>
                      <a:pt x="0" y="52"/>
                      <a:pt x="0" y="52"/>
                      <a:pt x="0" y="52"/>
                    </a:cubicBezTo>
                    <a:cubicBezTo>
                      <a:pt x="0" y="23"/>
                      <a:pt x="24" y="0"/>
                      <a:pt x="52" y="0"/>
                    </a:cubicBezTo>
                    <a:cubicBezTo>
                      <a:pt x="1644" y="0"/>
                      <a:pt x="1644" y="0"/>
                      <a:pt x="1644" y="0"/>
                    </a:cubicBezTo>
                    <a:cubicBezTo>
                      <a:pt x="1673" y="0"/>
                      <a:pt x="1696" y="23"/>
                      <a:pt x="1696" y="52"/>
                    </a:cubicBezTo>
                    <a:cubicBezTo>
                      <a:pt x="1696" y="1921"/>
                      <a:pt x="1696" y="1921"/>
                      <a:pt x="1696" y="1921"/>
                    </a:cubicBezTo>
                    <a:cubicBezTo>
                      <a:pt x="1696" y="1949"/>
                      <a:pt x="1673" y="1973"/>
                      <a:pt x="1644" y="1973"/>
                    </a:cubicBezTo>
                    <a:close/>
                  </a:path>
                </a:pathLst>
              </a:custGeom>
              <a:solidFill>
                <a:srgbClr val="FFFFFF"/>
              </a:solidFill>
              <a:ln w="25400" cap="flat">
                <a:solidFill>
                  <a:srgbClr val="003DA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GB" sz="1050" kern="0">
                  <a:solidFill>
                    <a:srgbClr val="000000"/>
                  </a:solidFill>
                  <a:latin typeface="Arial"/>
                  <a:cs typeface="Arial"/>
                  <a:sym typeface="Arial"/>
                </a:endParaRPr>
              </a:p>
            </p:txBody>
          </p:sp>
          <p:sp>
            <p:nvSpPr>
              <p:cNvPr id="3310" name="Rectangle 368"/>
              <p:cNvSpPr>
                <a:spLocks noChangeArrowheads="1"/>
              </p:cNvSpPr>
              <p:nvPr/>
            </p:nvSpPr>
            <p:spPr bwMode="auto">
              <a:xfrm>
                <a:off x="1264" y="2309"/>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S</a:t>
                </a:r>
                <a:endParaRPr lang="en-US" altLang="en-US" sz="1350" kern="0">
                  <a:solidFill>
                    <a:srgbClr val="000000"/>
                  </a:solidFill>
                  <a:cs typeface="Arial"/>
                  <a:sym typeface="Arial"/>
                </a:endParaRPr>
              </a:p>
            </p:txBody>
          </p:sp>
          <p:sp>
            <p:nvSpPr>
              <p:cNvPr id="3311" name="Rectangle 369"/>
              <p:cNvSpPr>
                <a:spLocks noChangeArrowheads="1"/>
              </p:cNvSpPr>
              <p:nvPr/>
            </p:nvSpPr>
            <p:spPr bwMode="auto">
              <a:xfrm>
                <a:off x="1352" y="230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p</a:t>
                </a:r>
                <a:endParaRPr lang="en-US" altLang="en-US" sz="1350" kern="0">
                  <a:solidFill>
                    <a:srgbClr val="000000"/>
                  </a:solidFill>
                  <a:cs typeface="Arial"/>
                  <a:sym typeface="Arial"/>
                </a:endParaRPr>
              </a:p>
            </p:txBody>
          </p:sp>
          <p:sp>
            <p:nvSpPr>
              <p:cNvPr id="3312" name="Rectangle 370"/>
              <p:cNvSpPr>
                <a:spLocks noChangeArrowheads="1"/>
              </p:cNvSpPr>
              <p:nvPr/>
            </p:nvSpPr>
            <p:spPr bwMode="auto">
              <a:xfrm>
                <a:off x="1431" y="230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13" name="Rectangle 371"/>
              <p:cNvSpPr>
                <a:spLocks noChangeArrowheads="1"/>
              </p:cNvSpPr>
              <p:nvPr/>
            </p:nvSpPr>
            <p:spPr bwMode="auto">
              <a:xfrm>
                <a:off x="1505" y="2309"/>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14" name="Rectangle 372"/>
              <p:cNvSpPr>
                <a:spLocks noChangeArrowheads="1"/>
              </p:cNvSpPr>
              <p:nvPr/>
            </p:nvSpPr>
            <p:spPr bwMode="auto">
              <a:xfrm>
                <a:off x="1557" y="230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k</a:t>
                </a:r>
                <a:endParaRPr lang="en-US" altLang="en-US" sz="1350" kern="0">
                  <a:solidFill>
                    <a:srgbClr val="000000"/>
                  </a:solidFill>
                  <a:cs typeface="Arial"/>
                  <a:sym typeface="Arial"/>
                </a:endParaRPr>
              </a:p>
            </p:txBody>
          </p:sp>
          <p:sp>
            <p:nvSpPr>
              <p:cNvPr id="3315" name="Rectangle 373"/>
              <p:cNvSpPr>
                <a:spLocks noChangeArrowheads="1"/>
              </p:cNvSpPr>
              <p:nvPr/>
            </p:nvSpPr>
            <p:spPr bwMode="auto">
              <a:xfrm>
                <a:off x="1630" y="230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b</a:t>
                </a:r>
                <a:endParaRPr lang="en-US" altLang="en-US" sz="1350" kern="0">
                  <a:solidFill>
                    <a:srgbClr val="000000"/>
                  </a:solidFill>
                  <a:cs typeface="Arial"/>
                  <a:sym typeface="Arial"/>
                </a:endParaRPr>
              </a:p>
            </p:txBody>
          </p:sp>
          <p:sp>
            <p:nvSpPr>
              <p:cNvPr id="3316" name="Rectangle 374"/>
              <p:cNvSpPr>
                <a:spLocks noChangeArrowheads="1"/>
              </p:cNvSpPr>
              <p:nvPr/>
            </p:nvSpPr>
            <p:spPr bwMode="auto">
              <a:xfrm>
                <a:off x="1711" y="2309"/>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17" name="Rectangle 375"/>
              <p:cNvSpPr>
                <a:spLocks noChangeArrowheads="1"/>
              </p:cNvSpPr>
              <p:nvPr/>
            </p:nvSpPr>
            <p:spPr bwMode="auto">
              <a:xfrm>
                <a:off x="1761" y="230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3318" name="Rectangle 376"/>
              <p:cNvSpPr>
                <a:spLocks noChangeArrowheads="1"/>
              </p:cNvSpPr>
              <p:nvPr/>
            </p:nvSpPr>
            <p:spPr bwMode="auto">
              <a:xfrm>
                <a:off x="1841" y="230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3319" name="Rectangle 377"/>
              <p:cNvSpPr>
                <a:spLocks noChangeArrowheads="1"/>
              </p:cNvSpPr>
              <p:nvPr/>
            </p:nvSpPr>
            <p:spPr bwMode="auto">
              <a:xfrm>
                <a:off x="1921" y="230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k</a:t>
                </a:r>
                <a:endParaRPr lang="en-US" altLang="en-US" sz="1350" kern="0">
                  <a:solidFill>
                    <a:srgbClr val="000000"/>
                  </a:solidFill>
                  <a:cs typeface="Arial"/>
                  <a:sym typeface="Arial"/>
                </a:endParaRPr>
              </a:p>
            </p:txBody>
          </p:sp>
          <p:sp>
            <p:nvSpPr>
              <p:cNvPr id="3320" name="Rectangle 378"/>
              <p:cNvSpPr>
                <a:spLocks noChangeArrowheads="1"/>
              </p:cNvSpPr>
              <p:nvPr/>
            </p:nvSpPr>
            <p:spPr bwMode="auto">
              <a:xfrm>
                <a:off x="2032" y="230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21" name="Rectangle 379"/>
              <p:cNvSpPr>
                <a:spLocks noChangeArrowheads="1"/>
              </p:cNvSpPr>
              <p:nvPr/>
            </p:nvSpPr>
            <p:spPr bwMode="auto">
              <a:xfrm>
                <a:off x="2105" y="230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n</a:t>
                </a:r>
                <a:endParaRPr lang="en-US" altLang="en-US" sz="1350" kern="0">
                  <a:solidFill>
                    <a:srgbClr val="000000"/>
                  </a:solidFill>
                  <a:cs typeface="Arial"/>
                  <a:sym typeface="Arial"/>
                </a:endParaRPr>
              </a:p>
            </p:txBody>
          </p:sp>
          <p:sp>
            <p:nvSpPr>
              <p:cNvPr id="3322" name="Rectangle 380"/>
              <p:cNvSpPr>
                <a:spLocks noChangeArrowheads="1"/>
              </p:cNvSpPr>
              <p:nvPr/>
            </p:nvSpPr>
            <p:spPr bwMode="auto">
              <a:xfrm>
                <a:off x="2184" y="230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d</a:t>
                </a:r>
                <a:endParaRPr lang="en-US" altLang="en-US" sz="1350" kern="0">
                  <a:solidFill>
                    <a:srgbClr val="000000"/>
                  </a:solidFill>
                  <a:cs typeface="Arial"/>
                  <a:sym typeface="Arial"/>
                </a:endParaRPr>
              </a:p>
            </p:txBody>
          </p:sp>
          <p:sp>
            <p:nvSpPr>
              <p:cNvPr id="3323" name="Rectangle 381"/>
              <p:cNvSpPr>
                <a:spLocks noChangeArrowheads="1"/>
              </p:cNvSpPr>
              <p:nvPr/>
            </p:nvSpPr>
            <p:spPr bwMode="auto">
              <a:xfrm>
                <a:off x="2303" y="2309"/>
                <a:ext cx="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B</a:t>
                </a:r>
                <a:endParaRPr lang="en-US" altLang="en-US" sz="1350" kern="0">
                  <a:solidFill>
                    <a:srgbClr val="000000"/>
                  </a:solidFill>
                  <a:cs typeface="Arial"/>
                  <a:sym typeface="Arial"/>
                </a:endParaRPr>
              </a:p>
            </p:txBody>
          </p:sp>
          <p:sp>
            <p:nvSpPr>
              <p:cNvPr id="3324" name="Rectangle 382"/>
              <p:cNvSpPr>
                <a:spLocks noChangeArrowheads="1"/>
              </p:cNvSpPr>
              <p:nvPr/>
            </p:nvSpPr>
            <p:spPr bwMode="auto">
              <a:xfrm>
                <a:off x="2397" y="230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25" name="Rectangle 383"/>
              <p:cNvSpPr>
                <a:spLocks noChangeArrowheads="1"/>
              </p:cNvSpPr>
              <p:nvPr/>
            </p:nvSpPr>
            <p:spPr bwMode="auto">
              <a:xfrm>
                <a:off x="2470" y="2309"/>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l</a:t>
                </a:r>
                <a:endParaRPr lang="en-US" altLang="en-US" sz="1350" kern="0">
                  <a:solidFill>
                    <a:srgbClr val="000000"/>
                  </a:solidFill>
                  <a:cs typeface="Arial"/>
                  <a:sym typeface="Arial"/>
                </a:endParaRPr>
              </a:p>
            </p:txBody>
          </p:sp>
          <p:sp>
            <p:nvSpPr>
              <p:cNvPr id="3326" name="Rectangle 384"/>
              <p:cNvSpPr>
                <a:spLocks noChangeArrowheads="1"/>
              </p:cNvSpPr>
              <p:nvPr/>
            </p:nvSpPr>
            <p:spPr bwMode="auto">
              <a:xfrm>
                <a:off x="2507" y="230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s</a:t>
                </a:r>
                <a:endParaRPr lang="en-US" altLang="en-US" sz="1350" kern="0">
                  <a:solidFill>
                    <a:srgbClr val="000000"/>
                  </a:solidFill>
                  <a:cs typeface="Arial"/>
                  <a:sym typeface="Arial"/>
                </a:endParaRPr>
              </a:p>
            </p:txBody>
          </p:sp>
          <p:sp>
            <p:nvSpPr>
              <p:cNvPr id="3327" name="Rectangle 385"/>
              <p:cNvSpPr>
                <a:spLocks noChangeArrowheads="1"/>
              </p:cNvSpPr>
              <p:nvPr/>
            </p:nvSpPr>
            <p:spPr bwMode="auto">
              <a:xfrm>
                <a:off x="2578" y="230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28" name="Rectangle 386"/>
              <p:cNvSpPr>
                <a:spLocks noChangeArrowheads="1"/>
              </p:cNvSpPr>
              <p:nvPr/>
            </p:nvSpPr>
            <p:spPr bwMode="auto">
              <a:xfrm>
                <a:off x="2652" y="2309"/>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l</a:t>
                </a:r>
                <a:endParaRPr lang="en-US" altLang="en-US" sz="1350" kern="0">
                  <a:solidFill>
                    <a:srgbClr val="000000"/>
                  </a:solidFill>
                  <a:cs typeface="Arial"/>
                  <a:sym typeface="Arial"/>
                </a:endParaRPr>
              </a:p>
            </p:txBody>
          </p:sp>
          <p:sp>
            <p:nvSpPr>
              <p:cNvPr id="3329" name="Rectangle 387"/>
              <p:cNvSpPr>
                <a:spLocks noChangeArrowheads="1"/>
              </p:cNvSpPr>
              <p:nvPr/>
            </p:nvSpPr>
            <p:spPr bwMode="auto">
              <a:xfrm>
                <a:off x="2687" y="2309"/>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l</a:t>
                </a:r>
                <a:endParaRPr lang="en-US" altLang="en-US" sz="1350" kern="0">
                  <a:solidFill>
                    <a:srgbClr val="000000"/>
                  </a:solidFill>
                  <a:cs typeface="Arial"/>
                  <a:sym typeface="Arial"/>
                </a:endParaRPr>
              </a:p>
            </p:txBody>
          </p:sp>
          <p:sp>
            <p:nvSpPr>
              <p:cNvPr id="3330" name="Rectangle 388"/>
              <p:cNvSpPr>
                <a:spLocks noChangeArrowheads="1"/>
              </p:cNvSpPr>
              <p:nvPr/>
            </p:nvSpPr>
            <p:spPr bwMode="auto">
              <a:xfrm>
                <a:off x="1252" y="2469"/>
                <a:ext cx="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H</a:t>
                </a:r>
                <a:endParaRPr lang="en-US" altLang="en-US" sz="1350" kern="0">
                  <a:solidFill>
                    <a:srgbClr val="000000"/>
                  </a:solidFill>
                  <a:cs typeface="Arial"/>
                  <a:sym typeface="Arial"/>
                </a:endParaRPr>
              </a:p>
            </p:txBody>
          </p:sp>
          <p:sp>
            <p:nvSpPr>
              <p:cNvPr id="3331" name="Rectangle 389"/>
              <p:cNvSpPr>
                <a:spLocks noChangeArrowheads="1"/>
              </p:cNvSpPr>
              <p:nvPr/>
            </p:nvSpPr>
            <p:spPr bwMode="auto">
              <a:xfrm>
                <a:off x="1349" y="246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3332" name="Rectangle 390"/>
              <p:cNvSpPr>
                <a:spLocks noChangeArrowheads="1"/>
              </p:cNvSpPr>
              <p:nvPr/>
            </p:nvSpPr>
            <p:spPr bwMode="auto">
              <a:xfrm>
                <a:off x="1421" y="246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33" name="Rectangle 391"/>
              <p:cNvSpPr>
                <a:spLocks noChangeArrowheads="1"/>
              </p:cNvSpPr>
              <p:nvPr/>
            </p:nvSpPr>
            <p:spPr bwMode="auto">
              <a:xfrm>
                <a:off x="1494" y="2469"/>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t</a:t>
                </a:r>
                <a:endParaRPr lang="en-US" altLang="en-US" sz="1350" kern="0">
                  <a:solidFill>
                    <a:srgbClr val="000000"/>
                  </a:solidFill>
                  <a:cs typeface="Arial"/>
                  <a:sym typeface="Arial"/>
                </a:endParaRPr>
              </a:p>
            </p:txBody>
          </p:sp>
          <p:sp>
            <p:nvSpPr>
              <p:cNvPr id="3334" name="Rectangle 392"/>
              <p:cNvSpPr>
                <a:spLocks noChangeArrowheads="1"/>
              </p:cNvSpPr>
              <p:nvPr/>
            </p:nvSpPr>
            <p:spPr bwMode="auto">
              <a:xfrm>
                <a:off x="1539" y="246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h</a:t>
                </a:r>
                <a:endParaRPr lang="en-US" altLang="en-US" sz="1350" kern="0">
                  <a:solidFill>
                    <a:srgbClr val="000000"/>
                  </a:solidFill>
                  <a:cs typeface="Arial"/>
                  <a:sym typeface="Arial"/>
                </a:endParaRPr>
              </a:p>
            </p:txBody>
          </p:sp>
          <p:sp>
            <p:nvSpPr>
              <p:cNvPr id="3335" name="Rectangle 393"/>
              <p:cNvSpPr>
                <a:spLocks noChangeArrowheads="1"/>
              </p:cNvSpPr>
              <p:nvPr/>
            </p:nvSpPr>
            <p:spPr bwMode="auto">
              <a:xfrm>
                <a:off x="1656" y="2469"/>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3336" name="Rectangle 394"/>
              <p:cNvSpPr>
                <a:spLocks noChangeArrowheads="1"/>
              </p:cNvSpPr>
              <p:nvPr/>
            </p:nvSpPr>
            <p:spPr bwMode="auto">
              <a:xfrm>
                <a:off x="1697" y="2469"/>
                <a:ext cx="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B</a:t>
                </a:r>
                <a:endParaRPr lang="en-US" altLang="en-US" sz="1350" kern="0">
                  <a:solidFill>
                    <a:srgbClr val="000000"/>
                  </a:solidFill>
                  <a:cs typeface="Arial"/>
                  <a:sym typeface="Arial"/>
                </a:endParaRPr>
              </a:p>
            </p:txBody>
          </p:sp>
          <p:sp>
            <p:nvSpPr>
              <p:cNvPr id="3337" name="Rectangle 395"/>
              <p:cNvSpPr>
                <a:spLocks noChangeArrowheads="1"/>
              </p:cNvSpPr>
              <p:nvPr/>
            </p:nvSpPr>
            <p:spPr bwMode="auto">
              <a:xfrm>
                <a:off x="1793" y="2469"/>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i</a:t>
                </a:r>
                <a:endParaRPr lang="en-US" altLang="en-US" sz="1350" kern="0">
                  <a:solidFill>
                    <a:srgbClr val="000000"/>
                  </a:solidFill>
                  <a:cs typeface="Arial"/>
                  <a:sym typeface="Arial"/>
                </a:endParaRPr>
              </a:p>
            </p:txBody>
          </p:sp>
          <p:sp>
            <p:nvSpPr>
              <p:cNvPr id="3338" name="Rectangle 396"/>
              <p:cNvSpPr>
                <a:spLocks noChangeArrowheads="1"/>
              </p:cNvSpPr>
              <p:nvPr/>
            </p:nvSpPr>
            <p:spPr bwMode="auto">
              <a:xfrm>
                <a:off x="1828" y="2469"/>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3339" name="Rectangle 397"/>
              <p:cNvSpPr>
                <a:spLocks noChangeArrowheads="1"/>
              </p:cNvSpPr>
              <p:nvPr/>
            </p:nvSpPr>
            <p:spPr bwMode="auto">
              <a:xfrm>
                <a:off x="1881" y="2469"/>
                <a:ext cx="1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m</a:t>
                </a:r>
                <a:endParaRPr lang="en-US" altLang="en-US" sz="1350" kern="0">
                  <a:solidFill>
                    <a:srgbClr val="000000"/>
                  </a:solidFill>
                  <a:cs typeface="Arial"/>
                  <a:sym typeface="Arial"/>
                </a:endParaRPr>
              </a:p>
            </p:txBody>
          </p:sp>
          <p:sp>
            <p:nvSpPr>
              <p:cNvPr id="3340" name="Rectangle 398"/>
              <p:cNvSpPr>
                <a:spLocks noChangeArrowheads="1"/>
              </p:cNvSpPr>
              <p:nvPr/>
            </p:nvSpPr>
            <p:spPr bwMode="auto">
              <a:xfrm>
                <a:off x="1997" y="2469"/>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i</a:t>
                </a:r>
                <a:endParaRPr lang="en-US" altLang="en-US" sz="1350" kern="0">
                  <a:solidFill>
                    <a:srgbClr val="000000"/>
                  </a:solidFill>
                  <a:cs typeface="Arial"/>
                  <a:sym typeface="Arial"/>
                </a:endParaRPr>
              </a:p>
            </p:txBody>
          </p:sp>
          <p:sp>
            <p:nvSpPr>
              <p:cNvPr id="3341" name="Rectangle 399"/>
              <p:cNvSpPr>
                <a:spLocks noChangeArrowheads="1"/>
              </p:cNvSpPr>
              <p:nvPr/>
            </p:nvSpPr>
            <p:spPr bwMode="auto">
              <a:xfrm>
                <a:off x="2033" y="246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n</a:t>
                </a:r>
                <a:endParaRPr lang="en-US" altLang="en-US" sz="1350" kern="0">
                  <a:solidFill>
                    <a:srgbClr val="000000"/>
                  </a:solidFill>
                  <a:cs typeface="Arial"/>
                  <a:sym typeface="Arial"/>
                </a:endParaRPr>
              </a:p>
            </p:txBody>
          </p:sp>
          <p:sp>
            <p:nvSpPr>
              <p:cNvPr id="3342" name="Rectangle 400"/>
              <p:cNvSpPr>
                <a:spLocks noChangeArrowheads="1"/>
              </p:cNvSpPr>
              <p:nvPr/>
            </p:nvSpPr>
            <p:spPr bwMode="auto">
              <a:xfrm>
                <a:off x="2113" y="246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g</a:t>
                </a:r>
                <a:endParaRPr lang="en-US" altLang="en-US" sz="1350" kern="0">
                  <a:solidFill>
                    <a:srgbClr val="000000"/>
                  </a:solidFill>
                  <a:cs typeface="Arial"/>
                  <a:sym typeface="Arial"/>
                </a:endParaRPr>
              </a:p>
            </p:txBody>
          </p:sp>
          <p:sp>
            <p:nvSpPr>
              <p:cNvPr id="3343" name="Rectangle 401"/>
              <p:cNvSpPr>
                <a:spLocks noChangeArrowheads="1"/>
              </p:cNvSpPr>
              <p:nvPr/>
            </p:nvSpPr>
            <p:spPr bwMode="auto">
              <a:xfrm>
                <a:off x="2194" y="2469"/>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h</a:t>
                </a:r>
                <a:endParaRPr lang="en-US" altLang="en-US" sz="1350" kern="0">
                  <a:solidFill>
                    <a:srgbClr val="000000"/>
                  </a:solidFill>
                  <a:cs typeface="Arial"/>
                  <a:sym typeface="Arial"/>
                </a:endParaRPr>
              </a:p>
            </p:txBody>
          </p:sp>
          <p:sp>
            <p:nvSpPr>
              <p:cNvPr id="3344" name="Rectangle 402"/>
              <p:cNvSpPr>
                <a:spLocks noChangeArrowheads="1"/>
              </p:cNvSpPr>
              <p:nvPr/>
            </p:nvSpPr>
            <p:spPr bwMode="auto">
              <a:xfrm>
                <a:off x="2273" y="2469"/>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3345" name="Rectangle 403"/>
              <p:cNvSpPr>
                <a:spLocks noChangeArrowheads="1"/>
              </p:cNvSpPr>
              <p:nvPr/>
            </p:nvSpPr>
            <p:spPr bwMode="auto">
              <a:xfrm>
                <a:off x="2347" y="2469"/>
                <a:ext cx="1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m</a:t>
                </a:r>
                <a:endParaRPr lang="en-US" altLang="en-US" sz="1350" kern="0">
                  <a:solidFill>
                    <a:srgbClr val="000000"/>
                  </a:solidFill>
                  <a:cs typeface="Arial"/>
                  <a:sym typeface="Arial"/>
                </a:endParaRPr>
              </a:p>
            </p:txBody>
          </p:sp>
          <p:sp>
            <p:nvSpPr>
              <p:cNvPr id="3346" name="Rectangle 404"/>
              <p:cNvSpPr>
                <a:spLocks noChangeArrowheads="1"/>
              </p:cNvSpPr>
              <p:nvPr/>
            </p:nvSpPr>
            <p:spPr bwMode="auto">
              <a:xfrm>
                <a:off x="2459" y="2469"/>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3347" name="Rectangle 405"/>
              <p:cNvSpPr>
                <a:spLocks noChangeArrowheads="1"/>
              </p:cNvSpPr>
              <p:nvPr/>
            </p:nvSpPr>
            <p:spPr bwMode="auto">
              <a:xfrm>
                <a:off x="1264" y="268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grpSp>
        <p:grpSp>
          <p:nvGrpSpPr>
            <p:cNvPr id="11" name="Group 607"/>
            <p:cNvGrpSpPr>
              <a:grpSpLocks/>
            </p:cNvGrpSpPr>
            <p:nvPr/>
          </p:nvGrpSpPr>
          <p:grpSpPr bwMode="auto">
            <a:xfrm>
              <a:off x="1264" y="2685"/>
              <a:ext cx="996" cy="954"/>
              <a:chOff x="1264" y="2685"/>
              <a:chExt cx="996" cy="954"/>
            </a:xfrm>
          </p:grpSpPr>
          <p:sp>
            <p:nvSpPr>
              <p:cNvPr id="2948" name="Rectangle 407"/>
              <p:cNvSpPr>
                <a:spLocks noChangeArrowheads="1"/>
              </p:cNvSpPr>
              <p:nvPr/>
            </p:nvSpPr>
            <p:spPr bwMode="auto">
              <a:xfrm>
                <a:off x="1312" y="26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949" name="Rectangle 408"/>
              <p:cNvSpPr>
                <a:spLocks noChangeArrowheads="1"/>
              </p:cNvSpPr>
              <p:nvPr/>
            </p:nvSpPr>
            <p:spPr bwMode="auto">
              <a:xfrm>
                <a:off x="1349" y="268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2950" name="Rectangle 409"/>
              <p:cNvSpPr>
                <a:spLocks noChangeArrowheads="1"/>
              </p:cNvSpPr>
              <p:nvPr/>
            </p:nvSpPr>
            <p:spPr bwMode="auto">
              <a:xfrm>
                <a:off x="1388" y="268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951" name="Rectangle 410"/>
              <p:cNvSpPr>
                <a:spLocks noChangeArrowheads="1"/>
              </p:cNvSpPr>
              <p:nvPr/>
            </p:nvSpPr>
            <p:spPr bwMode="auto">
              <a:xfrm>
                <a:off x="1407" y="26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52" name="Rectangle 411"/>
              <p:cNvSpPr>
                <a:spLocks noChangeArrowheads="1"/>
              </p:cNvSpPr>
              <p:nvPr/>
            </p:nvSpPr>
            <p:spPr bwMode="auto">
              <a:xfrm>
                <a:off x="1444" y="268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953" name="Rectangle 412"/>
              <p:cNvSpPr>
                <a:spLocks noChangeArrowheads="1"/>
              </p:cNvSpPr>
              <p:nvPr/>
            </p:nvSpPr>
            <p:spPr bwMode="auto">
              <a:xfrm>
                <a:off x="1484" y="26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54" name="Rectangle 413"/>
              <p:cNvSpPr>
                <a:spLocks noChangeArrowheads="1"/>
              </p:cNvSpPr>
              <p:nvPr/>
            </p:nvSpPr>
            <p:spPr bwMode="auto">
              <a:xfrm>
                <a:off x="1539" y="268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955" name="Rectangle 414"/>
              <p:cNvSpPr>
                <a:spLocks noChangeArrowheads="1"/>
              </p:cNvSpPr>
              <p:nvPr/>
            </p:nvSpPr>
            <p:spPr bwMode="auto">
              <a:xfrm>
                <a:off x="1587" y="268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956" name="Rectangle 415"/>
              <p:cNvSpPr>
                <a:spLocks noChangeArrowheads="1"/>
              </p:cNvSpPr>
              <p:nvPr/>
            </p:nvSpPr>
            <p:spPr bwMode="auto">
              <a:xfrm>
                <a:off x="1627" y="2685"/>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957" name="Rectangle 416"/>
              <p:cNvSpPr>
                <a:spLocks noChangeArrowheads="1"/>
              </p:cNvSpPr>
              <p:nvPr/>
            </p:nvSpPr>
            <p:spPr bwMode="auto">
              <a:xfrm>
                <a:off x="1686" y="2685"/>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958" name="Rectangle 417"/>
              <p:cNvSpPr>
                <a:spLocks noChangeArrowheads="1"/>
              </p:cNvSpPr>
              <p:nvPr/>
            </p:nvSpPr>
            <p:spPr bwMode="auto">
              <a:xfrm>
                <a:off x="1744" y="268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959" name="Rectangle 418"/>
              <p:cNvSpPr>
                <a:spLocks noChangeArrowheads="1"/>
              </p:cNvSpPr>
              <p:nvPr/>
            </p:nvSpPr>
            <p:spPr bwMode="auto">
              <a:xfrm>
                <a:off x="1785" y="268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960" name="Rectangle 419"/>
              <p:cNvSpPr>
                <a:spLocks noChangeArrowheads="1"/>
              </p:cNvSpPr>
              <p:nvPr/>
            </p:nvSpPr>
            <p:spPr bwMode="auto">
              <a:xfrm>
                <a:off x="1825" y="268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961" name="Rectangle 420"/>
              <p:cNvSpPr>
                <a:spLocks noChangeArrowheads="1"/>
              </p:cNvSpPr>
              <p:nvPr/>
            </p:nvSpPr>
            <p:spPr bwMode="auto">
              <a:xfrm>
                <a:off x="1844" y="268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962" name="Rectangle 421"/>
              <p:cNvSpPr>
                <a:spLocks noChangeArrowheads="1"/>
              </p:cNvSpPr>
              <p:nvPr/>
            </p:nvSpPr>
            <p:spPr bwMode="auto">
              <a:xfrm>
                <a:off x="1867" y="26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963" name="Rectangle 422"/>
              <p:cNvSpPr>
                <a:spLocks noChangeArrowheads="1"/>
              </p:cNvSpPr>
              <p:nvPr/>
            </p:nvSpPr>
            <p:spPr bwMode="auto">
              <a:xfrm>
                <a:off x="1922" y="268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964" name="Rectangle 423"/>
              <p:cNvSpPr>
                <a:spLocks noChangeArrowheads="1"/>
              </p:cNvSpPr>
              <p:nvPr/>
            </p:nvSpPr>
            <p:spPr bwMode="auto">
              <a:xfrm>
                <a:off x="1965" y="2685"/>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965" name="Rectangle 424"/>
              <p:cNvSpPr>
                <a:spLocks noChangeArrowheads="1"/>
              </p:cNvSpPr>
              <p:nvPr/>
            </p:nvSpPr>
            <p:spPr bwMode="auto">
              <a:xfrm>
                <a:off x="1991" y="268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966" name="Rectangle 425"/>
              <p:cNvSpPr>
                <a:spLocks noChangeArrowheads="1"/>
              </p:cNvSpPr>
              <p:nvPr/>
            </p:nvSpPr>
            <p:spPr bwMode="auto">
              <a:xfrm>
                <a:off x="2031" y="268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j</a:t>
                </a:r>
                <a:endParaRPr lang="en-US" altLang="en-US" sz="1350" kern="0">
                  <a:solidFill>
                    <a:srgbClr val="000000"/>
                  </a:solidFill>
                  <a:cs typeface="Arial"/>
                  <a:sym typeface="Arial"/>
                </a:endParaRPr>
              </a:p>
            </p:txBody>
          </p:sp>
          <p:sp>
            <p:nvSpPr>
              <p:cNvPr id="2967" name="Rectangle 426"/>
              <p:cNvSpPr>
                <a:spLocks noChangeArrowheads="1"/>
              </p:cNvSpPr>
              <p:nvPr/>
            </p:nvSpPr>
            <p:spPr bwMode="auto">
              <a:xfrm>
                <a:off x="2049" y="26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968" name="Rectangle 427"/>
              <p:cNvSpPr>
                <a:spLocks noChangeArrowheads="1"/>
              </p:cNvSpPr>
              <p:nvPr/>
            </p:nvSpPr>
            <p:spPr bwMode="auto">
              <a:xfrm>
                <a:off x="2086" y="26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969" name="Rectangle 428"/>
              <p:cNvSpPr>
                <a:spLocks noChangeArrowheads="1"/>
              </p:cNvSpPr>
              <p:nvPr/>
            </p:nvSpPr>
            <p:spPr bwMode="auto">
              <a:xfrm>
                <a:off x="2124" y="268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970" name="Rectangle 429"/>
              <p:cNvSpPr>
                <a:spLocks noChangeArrowheads="1"/>
              </p:cNvSpPr>
              <p:nvPr/>
            </p:nvSpPr>
            <p:spPr bwMode="auto">
              <a:xfrm>
                <a:off x="1264" y="276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971" name="Rectangle 430"/>
              <p:cNvSpPr>
                <a:spLocks noChangeArrowheads="1"/>
              </p:cNvSpPr>
              <p:nvPr/>
            </p:nvSpPr>
            <p:spPr bwMode="auto">
              <a:xfrm>
                <a:off x="1312" y="276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972" name="Rectangle 431"/>
              <p:cNvSpPr>
                <a:spLocks noChangeArrowheads="1"/>
              </p:cNvSpPr>
              <p:nvPr/>
            </p:nvSpPr>
            <p:spPr bwMode="auto">
              <a:xfrm>
                <a:off x="1352" y="276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973" name="Rectangle 432"/>
              <p:cNvSpPr>
                <a:spLocks noChangeArrowheads="1"/>
              </p:cNvSpPr>
              <p:nvPr/>
            </p:nvSpPr>
            <p:spPr bwMode="auto">
              <a:xfrm>
                <a:off x="1370" y="276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974" name="Rectangle 433"/>
              <p:cNvSpPr>
                <a:spLocks noChangeArrowheads="1"/>
              </p:cNvSpPr>
              <p:nvPr/>
            </p:nvSpPr>
            <p:spPr bwMode="auto">
              <a:xfrm>
                <a:off x="1394" y="276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975" name="Rectangle 434"/>
              <p:cNvSpPr>
                <a:spLocks noChangeArrowheads="1"/>
              </p:cNvSpPr>
              <p:nvPr/>
            </p:nvSpPr>
            <p:spPr bwMode="auto">
              <a:xfrm>
                <a:off x="1449" y="276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976" name="Rectangle 435"/>
              <p:cNvSpPr>
                <a:spLocks noChangeArrowheads="1"/>
              </p:cNvSpPr>
              <p:nvPr/>
            </p:nvSpPr>
            <p:spPr bwMode="auto">
              <a:xfrm>
                <a:off x="1493" y="276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977" name="Rectangle 436"/>
              <p:cNvSpPr>
                <a:spLocks noChangeArrowheads="1"/>
              </p:cNvSpPr>
              <p:nvPr/>
            </p:nvSpPr>
            <p:spPr bwMode="auto">
              <a:xfrm>
                <a:off x="1515" y="2765"/>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978" name="Rectangle 437"/>
              <p:cNvSpPr>
                <a:spLocks noChangeArrowheads="1"/>
              </p:cNvSpPr>
              <p:nvPr/>
            </p:nvSpPr>
            <p:spPr bwMode="auto">
              <a:xfrm>
                <a:off x="1541" y="276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979" name="Rectangle 438"/>
              <p:cNvSpPr>
                <a:spLocks noChangeArrowheads="1"/>
              </p:cNvSpPr>
              <p:nvPr/>
            </p:nvSpPr>
            <p:spPr bwMode="auto">
              <a:xfrm>
                <a:off x="1579" y="276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980" name="Rectangle 439"/>
              <p:cNvSpPr>
                <a:spLocks noChangeArrowheads="1"/>
              </p:cNvSpPr>
              <p:nvPr/>
            </p:nvSpPr>
            <p:spPr bwMode="auto">
              <a:xfrm>
                <a:off x="1615" y="276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981" name="Rectangle 440"/>
              <p:cNvSpPr>
                <a:spLocks noChangeArrowheads="1"/>
              </p:cNvSpPr>
              <p:nvPr/>
            </p:nvSpPr>
            <p:spPr bwMode="auto">
              <a:xfrm>
                <a:off x="1638" y="276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982" name="Rectangle 441"/>
              <p:cNvSpPr>
                <a:spLocks noChangeArrowheads="1"/>
              </p:cNvSpPr>
              <p:nvPr/>
            </p:nvSpPr>
            <p:spPr bwMode="auto">
              <a:xfrm>
                <a:off x="1264" y="2845"/>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983" name="Rectangle 442"/>
              <p:cNvSpPr>
                <a:spLocks noChangeArrowheads="1"/>
              </p:cNvSpPr>
              <p:nvPr/>
            </p:nvSpPr>
            <p:spPr bwMode="auto">
              <a:xfrm>
                <a:off x="1299" y="284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984" name="Rectangle 443"/>
              <p:cNvSpPr>
                <a:spLocks noChangeArrowheads="1"/>
              </p:cNvSpPr>
              <p:nvPr/>
            </p:nvSpPr>
            <p:spPr bwMode="auto">
              <a:xfrm>
                <a:off x="1335" y="284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985" name="Rectangle 444"/>
              <p:cNvSpPr>
                <a:spLocks noChangeArrowheads="1"/>
              </p:cNvSpPr>
              <p:nvPr/>
            </p:nvSpPr>
            <p:spPr bwMode="auto">
              <a:xfrm>
                <a:off x="1354" y="2845"/>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986" name="Rectangle 445"/>
              <p:cNvSpPr>
                <a:spLocks noChangeArrowheads="1"/>
              </p:cNvSpPr>
              <p:nvPr/>
            </p:nvSpPr>
            <p:spPr bwMode="auto">
              <a:xfrm>
                <a:off x="1390" y="2845"/>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987" name="Rectangle 446"/>
              <p:cNvSpPr>
                <a:spLocks noChangeArrowheads="1"/>
              </p:cNvSpPr>
              <p:nvPr/>
            </p:nvSpPr>
            <p:spPr bwMode="auto">
              <a:xfrm>
                <a:off x="1446" y="284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88" name="Rectangle 447"/>
              <p:cNvSpPr>
                <a:spLocks noChangeArrowheads="1"/>
              </p:cNvSpPr>
              <p:nvPr/>
            </p:nvSpPr>
            <p:spPr bwMode="auto">
              <a:xfrm>
                <a:off x="1484" y="2845"/>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989" name="Rectangle 448"/>
              <p:cNvSpPr>
                <a:spLocks noChangeArrowheads="1"/>
              </p:cNvSpPr>
              <p:nvPr/>
            </p:nvSpPr>
            <p:spPr bwMode="auto">
              <a:xfrm>
                <a:off x="1542" y="284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90" name="Rectangle 449"/>
              <p:cNvSpPr>
                <a:spLocks noChangeArrowheads="1"/>
              </p:cNvSpPr>
              <p:nvPr/>
            </p:nvSpPr>
            <p:spPr bwMode="auto">
              <a:xfrm>
                <a:off x="1597" y="284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991" name="Rectangle 450"/>
              <p:cNvSpPr>
                <a:spLocks noChangeArrowheads="1"/>
              </p:cNvSpPr>
              <p:nvPr/>
            </p:nvSpPr>
            <p:spPr bwMode="auto">
              <a:xfrm>
                <a:off x="1645" y="2845"/>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2992" name="Rectangle 451"/>
              <p:cNvSpPr>
                <a:spLocks noChangeArrowheads="1"/>
              </p:cNvSpPr>
              <p:nvPr/>
            </p:nvSpPr>
            <p:spPr bwMode="auto">
              <a:xfrm>
                <a:off x="1264" y="292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993" name="Rectangle 452"/>
              <p:cNvSpPr>
                <a:spLocks noChangeArrowheads="1"/>
              </p:cNvSpPr>
              <p:nvPr/>
            </p:nvSpPr>
            <p:spPr bwMode="auto">
              <a:xfrm>
                <a:off x="1308" y="292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94" name="Rectangle 453"/>
              <p:cNvSpPr>
                <a:spLocks noChangeArrowheads="1"/>
              </p:cNvSpPr>
              <p:nvPr/>
            </p:nvSpPr>
            <p:spPr bwMode="auto">
              <a:xfrm>
                <a:off x="1344" y="292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2995" name="Rectangle 454"/>
              <p:cNvSpPr>
                <a:spLocks noChangeArrowheads="1"/>
              </p:cNvSpPr>
              <p:nvPr/>
            </p:nvSpPr>
            <p:spPr bwMode="auto">
              <a:xfrm>
                <a:off x="1385" y="292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996" name="Rectangle 455"/>
              <p:cNvSpPr>
                <a:spLocks noChangeArrowheads="1"/>
              </p:cNvSpPr>
              <p:nvPr/>
            </p:nvSpPr>
            <p:spPr bwMode="auto">
              <a:xfrm>
                <a:off x="1422" y="292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997" name="Rectangle 456"/>
              <p:cNvSpPr>
                <a:spLocks noChangeArrowheads="1"/>
              </p:cNvSpPr>
              <p:nvPr/>
            </p:nvSpPr>
            <p:spPr bwMode="auto">
              <a:xfrm>
                <a:off x="1440" y="292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998" name="Rectangle 457"/>
              <p:cNvSpPr>
                <a:spLocks noChangeArrowheads="1"/>
              </p:cNvSpPr>
              <p:nvPr/>
            </p:nvSpPr>
            <p:spPr bwMode="auto">
              <a:xfrm>
                <a:off x="1476" y="292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999" name="Rectangle 458"/>
              <p:cNvSpPr>
                <a:spLocks noChangeArrowheads="1"/>
              </p:cNvSpPr>
              <p:nvPr/>
            </p:nvSpPr>
            <p:spPr bwMode="auto">
              <a:xfrm>
                <a:off x="1517" y="2924"/>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000" name="Rectangle 459"/>
              <p:cNvSpPr>
                <a:spLocks noChangeArrowheads="1"/>
              </p:cNvSpPr>
              <p:nvPr/>
            </p:nvSpPr>
            <p:spPr bwMode="auto">
              <a:xfrm>
                <a:off x="1543" y="292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001" name="Rectangle 460"/>
              <p:cNvSpPr>
                <a:spLocks noChangeArrowheads="1"/>
              </p:cNvSpPr>
              <p:nvPr/>
            </p:nvSpPr>
            <p:spPr bwMode="auto">
              <a:xfrm>
                <a:off x="1583" y="292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j</a:t>
                </a:r>
                <a:endParaRPr lang="en-US" altLang="en-US" sz="1350" kern="0">
                  <a:solidFill>
                    <a:srgbClr val="000000"/>
                  </a:solidFill>
                  <a:cs typeface="Arial"/>
                  <a:sym typeface="Arial"/>
                </a:endParaRPr>
              </a:p>
            </p:txBody>
          </p:sp>
          <p:sp>
            <p:nvSpPr>
              <p:cNvPr id="3002" name="Rectangle 461"/>
              <p:cNvSpPr>
                <a:spLocks noChangeArrowheads="1"/>
              </p:cNvSpPr>
              <p:nvPr/>
            </p:nvSpPr>
            <p:spPr bwMode="auto">
              <a:xfrm>
                <a:off x="1601" y="292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03" name="Rectangle 462"/>
              <p:cNvSpPr>
                <a:spLocks noChangeArrowheads="1"/>
              </p:cNvSpPr>
              <p:nvPr/>
            </p:nvSpPr>
            <p:spPr bwMode="auto">
              <a:xfrm>
                <a:off x="1638" y="292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004" name="Rectangle 463"/>
              <p:cNvSpPr>
                <a:spLocks noChangeArrowheads="1"/>
              </p:cNvSpPr>
              <p:nvPr/>
            </p:nvSpPr>
            <p:spPr bwMode="auto">
              <a:xfrm>
                <a:off x="1676" y="292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005" name="Rectangle 464"/>
              <p:cNvSpPr>
                <a:spLocks noChangeArrowheads="1"/>
              </p:cNvSpPr>
              <p:nvPr/>
            </p:nvSpPr>
            <p:spPr bwMode="auto">
              <a:xfrm>
                <a:off x="1264" y="3004"/>
                <a:ext cx="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006" name="Rectangle 465"/>
              <p:cNvSpPr>
                <a:spLocks noChangeArrowheads="1"/>
              </p:cNvSpPr>
              <p:nvPr/>
            </p:nvSpPr>
            <p:spPr bwMode="auto">
              <a:xfrm>
                <a:off x="1325" y="3004"/>
                <a:ext cx="9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om</a:t>
                </a:r>
                <a:endParaRPr lang="en-US" altLang="en-US" sz="1350" kern="0">
                  <a:solidFill>
                    <a:srgbClr val="000000"/>
                  </a:solidFill>
                  <a:cs typeface="Arial"/>
                  <a:sym typeface="Arial"/>
                </a:endParaRPr>
              </a:p>
            </p:txBody>
          </p:sp>
          <p:sp>
            <p:nvSpPr>
              <p:cNvPr id="3007" name="Rectangle 466"/>
              <p:cNvSpPr>
                <a:spLocks noChangeArrowheads="1"/>
              </p:cNvSpPr>
              <p:nvPr/>
            </p:nvSpPr>
            <p:spPr bwMode="auto">
              <a:xfrm>
                <a:off x="1424" y="300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08" name="Rectangle 467"/>
              <p:cNvSpPr>
                <a:spLocks noChangeArrowheads="1"/>
              </p:cNvSpPr>
              <p:nvPr/>
            </p:nvSpPr>
            <p:spPr bwMode="auto">
              <a:xfrm>
                <a:off x="1461" y="300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09" name="Rectangle 468"/>
              <p:cNvSpPr>
                <a:spLocks noChangeArrowheads="1"/>
              </p:cNvSpPr>
              <p:nvPr/>
            </p:nvSpPr>
            <p:spPr bwMode="auto">
              <a:xfrm>
                <a:off x="1501" y="300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3010" name="Rectangle 469"/>
              <p:cNvSpPr>
                <a:spLocks noChangeArrowheads="1"/>
              </p:cNvSpPr>
              <p:nvPr/>
            </p:nvSpPr>
            <p:spPr bwMode="auto">
              <a:xfrm>
                <a:off x="1516" y="300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011" name="Rectangle 470"/>
              <p:cNvSpPr>
                <a:spLocks noChangeArrowheads="1"/>
              </p:cNvSpPr>
              <p:nvPr/>
            </p:nvSpPr>
            <p:spPr bwMode="auto">
              <a:xfrm>
                <a:off x="1572" y="300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12" name="Rectangle 471"/>
              <p:cNvSpPr>
                <a:spLocks noChangeArrowheads="1"/>
              </p:cNvSpPr>
              <p:nvPr/>
            </p:nvSpPr>
            <p:spPr bwMode="auto">
              <a:xfrm>
                <a:off x="1616" y="300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13" name="Rectangle 472"/>
              <p:cNvSpPr>
                <a:spLocks noChangeArrowheads="1"/>
              </p:cNvSpPr>
              <p:nvPr/>
            </p:nvSpPr>
            <p:spPr bwMode="auto">
              <a:xfrm>
                <a:off x="1656" y="300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014" name="Rectangle 473"/>
              <p:cNvSpPr>
                <a:spLocks noChangeArrowheads="1"/>
              </p:cNvSpPr>
              <p:nvPr/>
            </p:nvSpPr>
            <p:spPr bwMode="auto">
              <a:xfrm>
                <a:off x="1678" y="300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15" name="Rectangle 474"/>
              <p:cNvSpPr>
                <a:spLocks noChangeArrowheads="1"/>
              </p:cNvSpPr>
              <p:nvPr/>
            </p:nvSpPr>
            <p:spPr bwMode="auto">
              <a:xfrm>
                <a:off x="1715" y="3004"/>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016" name="Rectangle 475"/>
              <p:cNvSpPr>
                <a:spLocks noChangeArrowheads="1"/>
              </p:cNvSpPr>
              <p:nvPr/>
            </p:nvSpPr>
            <p:spPr bwMode="auto">
              <a:xfrm>
                <a:off x="1741" y="300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017" name="Rectangle 476"/>
              <p:cNvSpPr>
                <a:spLocks noChangeArrowheads="1"/>
              </p:cNvSpPr>
              <p:nvPr/>
            </p:nvSpPr>
            <p:spPr bwMode="auto">
              <a:xfrm>
                <a:off x="1782" y="3004"/>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018" name="Rectangle 477"/>
              <p:cNvSpPr>
                <a:spLocks noChangeArrowheads="1"/>
              </p:cNvSpPr>
              <p:nvPr/>
            </p:nvSpPr>
            <p:spPr bwMode="auto">
              <a:xfrm>
                <a:off x="1809" y="300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019" name="Rectangle 478"/>
              <p:cNvSpPr>
                <a:spLocks noChangeArrowheads="1"/>
              </p:cNvSpPr>
              <p:nvPr/>
            </p:nvSpPr>
            <p:spPr bwMode="auto">
              <a:xfrm>
                <a:off x="1827" y="300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020" name="Rectangle 479"/>
              <p:cNvSpPr>
                <a:spLocks noChangeArrowheads="1"/>
              </p:cNvSpPr>
              <p:nvPr/>
            </p:nvSpPr>
            <p:spPr bwMode="auto">
              <a:xfrm>
                <a:off x="1863" y="300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21" name="Rectangle 480"/>
              <p:cNvSpPr>
                <a:spLocks noChangeArrowheads="1"/>
              </p:cNvSpPr>
              <p:nvPr/>
            </p:nvSpPr>
            <p:spPr bwMode="auto">
              <a:xfrm>
                <a:off x="1918" y="3004"/>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022" name="Rectangle 481"/>
              <p:cNvSpPr>
                <a:spLocks noChangeArrowheads="1"/>
              </p:cNvSpPr>
              <p:nvPr/>
            </p:nvSpPr>
            <p:spPr bwMode="auto">
              <a:xfrm>
                <a:off x="1966" y="300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023" name="Rectangle 482"/>
              <p:cNvSpPr>
                <a:spLocks noChangeArrowheads="1"/>
              </p:cNvSpPr>
              <p:nvPr/>
            </p:nvSpPr>
            <p:spPr bwMode="auto">
              <a:xfrm>
                <a:off x="2006" y="300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3024" name="Rectangle 483"/>
              <p:cNvSpPr>
                <a:spLocks noChangeArrowheads="1"/>
              </p:cNvSpPr>
              <p:nvPr/>
            </p:nvSpPr>
            <p:spPr bwMode="auto">
              <a:xfrm>
                <a:off x="1264" y="3084"/>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025" name="Rectangle 484"/>
              <p:cNvSpPr>
                <a:spLocks noChangeArrowheads="1"/>
              </p:cNvSpPr>
              <p:nvPr/>
            </p:nvSpPr>
            <p:spPr bwMode="auto">
              <a:xfrm>
                <a:off x="1316" y="30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026" name="Rectangle 485"/>
              <p:cNvSpPr>
                <a:spLocks noChangeArrowheads="1"/>
              </p:cNvSpPr>
              <p:nvPr/>
            </p:nvSpPr>
            <p:spPr bwMode="auto">
              <a:xfrm>
                <a:off x="1334" y="30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027" name="Rectangle 486"/>
              <p:cNvSpPr>
                <a:spLocks noChangeArrowheads="1"/>
              </p:cNvSpPr>
              <p:nvPr/>
            </p:nvSpPr>
            <p:spPr bwMode="auto">
              <a:xfrm>
                <a:off x="1394" y="3084"/>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028" name="Rectangle 487"/>
              <p:cNvSpPr>
                <a:spLocks noChangeArrowheads="1"/>
              </p:cNvSpPr>
              <p:nvPr/>
            </p:nvSpPr>
            <p:spPr bwMode="auto">
              <a:xfrm>
                <a:off x="1437" y="3084"/>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029" name="Rectangle 488"/>
              <p:cNvSpPr>
                <a:spLocks noChangeArrowheads="1"/>
              </p:cNvSpPr>
              <p:nvPr/>
            </p:nvSpPr>
            <p:spPr bwMode="auto">
              <a:xfrm>
                <a:off x="1462" y="30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030" name="Rectangle 489"/>
              <p:cNvSpPr>
                <a:spLocks noChangeArrowheads="1"/>
              </p:cNvSpPr>
              <p:nvPr/>
            </p:nvSpPr>
            <p:spPr bwMode="auto">
              <a:xfrm>
                <a:off x="1480" y="30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31" name="Rectangle 490"/>
              <p:cNvSpPr>
                <a:spLocks noChangeArrowheads="1"/>
              </p:cNvSpPr>
              <p:nvPr/>
            </p:nvSpPr>
            <p:spPr bwMode="auto">
              <a:xfrm>
                <a:off x="1520" y="308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032" name="Rectangle 491"/>
              <p:cNvSpPr>
                <a:spLocks noChangeArrowheads="1"/>
              </p:cNvSpPr>
              <p:nvPr/>
            </p:nvSpPr>
            <p:spPr bwMode="auto">
              <a:xfrm>
                <a:off x="1561" y="3084"/>
                <a:ext cx="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3033" name="Rectangle 492"/>
              <p:cNvSpPr>
                <a:spLocks noChangeArrowheads="1"/>
              </p:cNvSpPr>
              <p:nvPr/>
            </p:nvSpPr>
            <p:spPr bwMode="auto">
              <a:xfrm>
                <a:off x="1623" y="3084"/>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034" name="Rectangle 493"/>
              <p:cNvSpPr>
                <a:spLocks noChangeArrowheads="1"/>
              </p:cNvSpPr>
              <p:nvPr/>
            </p:nvSpPr>
            <p:spPr bwMode="auto">
              <a:xfrm>
                <a:off x="1663" y="3084"/>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035" name="Rectangle 494"/>
              <p:cNvSpPr>
                <a:spLocks noChangeArrowheads="1"/>
              </p:cNvSpPr>
              <p:nvPr/>
            </p:nvSpPr>
            <p:spPr bwMode="auto">
              <a:xfrm>
                <a:off x="1689" y="308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036" name="Rectangle 495"/>
              <p:cNvSpPr>
                <a:spLocks noChangeArrowheads="1"/>
              </p:cNvSpPr>
              <p:nvPr/>
            </p:nvSpPr>
            <p:spPr bwMode="auto">
              <a:xfrm>
                <a:off x="1725" y="308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037" name="Rectangle 496"/>
              <p:cNvSpPr>
                <a:spLocks noChangeArrowheads="1"/>
              </p:cNvSpPr>
              <p:nvPr/>
            </p:nvSpPr>
            <p:spPr bwMode="auto">
              <a:xfrm>
                <a:off x="1264" y="316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038" name="Rectangle 497"/>
              <p:cNvSpPr>
                <a:spLocks noChangeArrowheads="1"/>
              </p:cNvSpPr>
              <p:nvPr/>
            </p:nvSpPr>
            <p:spPr bwMode="auto">
              <a:xfrm>
                <a:off x="1282"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39" name="Rectangle 498"/>
              <p:cNvSpPr>
                <a:spLocks noChangeArrowheads="1"/>
              </p:cNvSpPr>
              <p:nvPr/>
            </p:nvSpPr>
            <p:spPr bwMode="auto">
              <a:xfrm>
                <a:off x="1323"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040" name="Rectangle 499"/>
              <p:cNvSpPr>
                <a:spLocks noChangeArrowheads="1"/>
              </p:cNvSpPr>
              <p:nvPr/>
            </p:nvSpPr>
            <p:spPr bwMode="auto">
              <a:xfrm>
                <a:off x="1364"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41" name="Rectangle 500"/>
              <p:cNvSpPr>
                <a:spLocks noChangeArrowheads="1"/>
              </p:cNvSpPr>
              <p:nvPr/>
            </p:nvSpPr>
            <p:spPr bwMode="auto">
              <a:xfrm>
                <a:off x="1401"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042" name="Rectangle 501"/>
              <p:cNvSpPr>
                <a:spLocks noChangeArrowheads="1"/>
              </p:cNvSpPr>
              <p:nvPr/>
            </p:nvSpPr>
            <p:spPr bwMode="auto">
              <a:xfrm>
                <a:off x="1442"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43" name="Rectangle 502"/>
              <p:cNvSpPr>
                <a:spLocks noChangeArrowheads="1"/>
              </p:cNvSpPr>
              <p:nvPr/>
            </p:nvSpPr>
            <p:spPr bwMode="auto">
              <a:xfrm>
                <a:off x="1478"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44" name="Rectangle 503"/>
              <p:cNvSpPr>
                <a:spLocks noChangeArrowheads="1"/>
              </p:cNvSpPr>
              <p:nvPr/>
            </p:nvSpPr>
            <p:spPr bwMode="auto">
              <a:xfrm>
                <a:off x="1518"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045" name="Rectangle 504"/>
              <p:cNvSpPr>
                <a:spLocks noChangeArrowheads="1"/>
              </p:cNvSpPr>
              <p:nvPr/>
            </p:nvSpPr>
            <p:spPr bwMode="auto">
              <a:xfrm>
                <a:off x="1559"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46" name="Rectangle 505"/>
              <p:cNvSpPr>
                <a:spLocks noChangeArrowheads="1"/>
              </p:cNvSpPr>
              <p:nvPr/>
            </p:nvSpPr>
            <p:spPr bwMode="auto">
              <a:xfrm>
                <a:off x="1596"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47" name="Rectangle 506"/>
              <p:cNvSpPr>
                <a:spLocks noChangeArrowheads="1"/>
              </p:cNvSpPr>
              <p:nvPr/>
            </p:nvSpPr>
            <p:spPr bwMode="auto">
              <a:xfrm>
                <a:off x="1636" y="3163"/>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 c</a:t>
                </a:r>
                <a:endParaRPr lang="en-US" altLang="en-US" sz="1350" kern="0">
                  <a:solidFill>
                    <a:srgbClr val="000000"/>
                  </a:solidFill>
                  <a:cs typeface="Arial"/>
                  <a:sym typeface="Arial"/>
                </a:endParaRPr>
              </a:p>
            </p:txBody>
          </p:sp>
          <p:sp>
            <p:nvSpPr>
              <p:cNvPr id="3048" name="Rectangle 507"/>
              <p:cNvSpPr>
                <a:spLocks noChangeArrowheads="1"/>
              </p:cNvSpPr>
              <p:nvPr/>
            </p:nvSpPr>
            <p:spPr bwMode="auto">
              <a:xfrm>
                <a:off x="1714"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049" name="Rectangle 508"/>
              <p:cNvSpPr>
                <a:spLocks noChangeArrowheads="1"/>
              </p:cNvSpPr>
              <p:nvPr/>
            </p:nvSpPr>
            <p:spPr bwMode="auto">
              <a:xfrm>
                <a:off x="1754"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50" name="Rectangle 509"/>
              <p:cNvSpPr>
                <a:spLocks noChangeArrowheads="1"/>
              </p:cNvSpPr>
              <p:nvPr/>
            </p:nvSpPr>
            <p:spPr bwMode="auto">
              <a:xfrm>
                <a:off x="1795"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051" name="Rectangle 510"/>
              <p:cNvSpPr>
                <a:spLocks noChangeArrowheads="1"/>
              </p:cNvSpPr>
              <p:nvPr/>
            </p:nvSpPr>
            <p:spPr bwMode="auto">
              <a:xfrm>
                <a:off x="1830"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052" name="Rectangle 511"/>
              <p:cNvSpPr>
                <a:spLocks noChangeArrowheads="1"/>
              </p:cNvSpPr>
              <p:nvPr/>
            </p:nvSpPr>
            <p:spPr bwMode="auto">
              <a:xfrm>
                <a:off x="1871" y="316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053" name="Rectangle 512"/>
              <p:cNvSpPr>
                <a:spLocks noChangeArrowheads="1"/>
              </p:cNvSpPr>
              <p:nvPr/>
            </p:nvSpPr>
            <p:spPr bwMode="auto">
              <a:xfrm>
                <a:off x="1890" y="316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054" name="Rectangle 513"/>
              <p:cNvSpPr>
                <a:spLocks noChangeArrowheads="1"/>
              </p:cNvSpPr>
              <p:nvPr/>
            </p:nvSpPr>
            <p:spPr bwMode="auto">
              <a:xfrm>
                <a:off x="1912"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055" name="Rectangle 514"/>
              <p:cNvSpPr>
                <a:spLocks noChangeArrowheads="1"/>
              </p:cNvSpPr>
              <p:nvPr/>
            </p:nvSpPr>
            <p:spPr bwMode="auto">
              <a:xfrm>
                <a:off x="1949" y="3163"/>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56" name="Rectangle 515"/>
              <p:cNvSpPr>
                <a:spLocks noChangeArrowheads="1"/>
              </p:cNvSpPr>
              <p:nvPr/>
            </p:nvSpPr>
            <p:spPr bwMode="auto">
              <a:xfrm>
                <a:off x="1989" y="316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057" name="Rectangle 516"/>
              <p:cNvSpPr>
                <a:spLocks noChangeArrowheads="1"/>
              </p:cNvSpPr>
              <p:nvPr/>
            </p:nvSpPr>
            <p:spPr bwMode="auto">
              <a:xfrm>
                <a:off x="2014" y="316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3058" name="Rectangle 517"/>
              <p:cNvSpPr>
                <a:spLocks noChangeArrowheads="1"/>
              </p:cNvSpPr>
              <p:nvPr/>
            </p:nvSpPr>
            <p:spPr bwMode="auto">
              <a:xfrm>
                <a:off x="2031"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059" name="Rectangle 518"/>
              <p:cNvSpPr>
                <a:spLocks noChangeArrowheads="1"/>
              </p:cNvSpPr>
              <p:nvPr/>
            </p:nvSpPr>
            <p:spPr bwMode="auto">
              <a:xfrm>
                <a:off x="2067"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060" name="Rectangle 519"/>
              <p:cNvSpPr>
                <a:spLocks noChangeArrowheads="1"/>
              </p:cNvSpPr>
              <p:nvPr/>
            </p:nvSpPr>
            <p:spPr bwMode="auto">
              <a:xfrm>
                <a:off x="2105" y="316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061" name="Rectangle 520"/>
              <p:cNvSpPr>
                <a:spLocks noChangeArrowheads="1"/>
              </p:cNvSpPr>
              <p:nvPr/>
            </p:nvSpPr>
            <p:spPr bwMode="auto">
              <a:xfrm>
                <a:off x="2127" y="316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062" name="Rectangle 521"/>
              <p:cNvSpPr>
                <a:spLocks noChangeArrowheads="1"/>
              </p:cNvSpPr>
              <p:nvPr/>
            </p:nvSpPr>
            <p:spPr bwMode="auto">
              <a:xfrm>
                <a:off x="2146"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3063" name="Rectangle 522"/>
              <p:cNvSpPr>
                <a:spLocks noChangeArrowheads="1"/>
              </p:cNvSpPr>
              <p:nvPr/>
            </p:nvSpPr>
            <p:spPr bwMode="auto">
              <a:xfrm>
                <a:off x="2182" y="3163"/>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064" name="Rectangle 523"/>
              <p:cNvSpPr>
                <a:spLocks noChangeArrowheads="1"/>
              </p:cNvSpPr>
              <p:nvPr/>
            </p:nvSpPr>
            <p:spPr bwMode="auto">
              <a:xfrm>
                <a:off x="2201" y="316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065" name="Rectangle 524"/>
              <p:cNvSpPr>
                <a:spLocks noChangeArrowheads="1"/>
              </p:cNvSpPr>
              <p:nvPr/>
            </p:nvSpPr>
            <p:spPr bwMode="auto">
              <a:xfrm>
                <a:off x="2238" y="316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066" name="Rectangle 525"/>
              <p:cNvSpPr>
                <a:spLocks noChangeArrowheads="1"/>
              </p:cNvSpPr>
              <p:nvPr/>
            </p:nvSpPr>
            <p:spPr bwMode="auto">
              <a:xfrm>
                <a:off x="1264" y="3242"/>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067" name="Rectangle 526"/>
              <p:cNvSpPr>
                <a:spLocks noChangeArrowheads="1"/>
              </p:cNvSpPr>
              <p:nvPr/>
            </p:nvSpPr>
            <p:spPr bwMode="auto">
              <a:xfrm>
                <a:off x="1320" y="324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68" name="Rectangle 527"/>
              <p:cNvSpPr>
                <a:spLocks noChangeArrowheads="1"/>
              </p:cNvSpPr>
              <p:nvPr/>
            </p:nvSpPr>
            <p:spPr bwMode="auto">
              <a:xfrm>
                <a:off x="1357" y="324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069" name="Rectangle 528"/>
              <p:cNvSpPr>
                <a:spLocks noChangeArrowheads="1"/>
              </p:cNvSpPr>
              <p:nvPr/>
            </p:nvSpPr>
            <p:spPr bwMode="auto">
              <a:xfrm>
                <a:off x="1375" y="324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070" name="Rectangle 529"/>
              <p:cNvSpPr>
                <a:spLocks noChangeArrowheads="1"/>
              </p:cNvSpPr>
              <p:nvPr/>
            </p:nvSpPr>
            <p:spPr bwMode="auto">
              <a:xfrm>
                <a:off x="1430" y="324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71" name="Rectangle 530"/>
              <p:cNvSpPr>
                <a:spLocks noChangeArrowheads="1"/>
              </p:cNvSpPr>
              <p:nvPr/>
            </p:nvSpPr>
            <p:spPr bwMode="auto">
              <a:xfrm>
                <a:off x="1474" y="324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72" name="Rectangle 531"/>
              <p:cNvSpPr>
                <a:spLocks noChangeArrowheads="1"/>
              </p:cNvSpPr>
              <p:nvPr/>
            </p:nvSpPr>
            <p:spPr bwMode="auto">
              <a:xfrm>
                <a:off x="1514" y="324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073" name="Rectangle 532"/>
              <p:cNvSpPr>
                <a:spLocks noChangeArrowheads="1"/>
              </p:cNvSpPr>
              <p:nvPr/>
            </p:nvSpPr>
            <p:spPr bwMode="auto">
              <a:xfrm>
                <a:off x="1537" y="324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74" name="Rectangle 533"/>
              <p:cNvSpPr>
                <a:spLocks noChangeArrowheads="1"/>
              </p:cNvSpPr>
              <p:nvPr/>
            </p:nvSpPr>
            <p:spPr bwMode="auto">
              <a:xfrm>
                <a:off x="1574" y="3242"/>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075" name="Rectangle 534"/>
              <p:cNvSpPr>
                <a:spLocks noChangeArrowheads="1"/>
              </p:cNvSpPr>
              <p:nvPr/>
            </p:nvSpPr>
            <p:spPr bwMode="auto">
              <a:xfrm>
                <a:off x="1600" y="324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076" name="Rectangle 535"/>
              <p:cNvSpPr>
                <a:spLocks noChangeArrowheads="1"/>
              </p:cNvSpPr>
              <p:nvPr/>
            </p:nvSpPr>
            <p:spPr bwMode="auto">
              <a:xfrm>
                <a:off x="1640" y="3242"/>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077" name="Rectangle 536"/>
              <p:cNvSpPr>
                <a:spLocks noChangeArrowheads="1"/>
              </p:cNvSpPr>
              <p:nvPr/>
            </p:nvSpPr>
            <p:spPr bwMode="auto">
              <a:xfrm>
                <a:off x="1667" y="324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078" name="Rectangle 537"/>
              <p:cNvSpPr>
                <a:spLocks noChangeArrowheads="1"/>
              </p:cNvSpPr>
              <p:nvPr/>
            </p:nvSpPr>
            <p:spPr bwMode="auto">
              <a:xfrm>
                <a:off x="1685" y="324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079" name="Rectangle 538"/>
              <p:cNvSpPr>
                <a:spLocks noChangeArrowheads="1"/>
              </p:cNvSpPr>
              <p:nvPr/>
            </p:nvSpPr>
            <p:spPr bwMode="auto">
              <a:xfrm>
                <a:off x="1722" y="324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80" name="Rectangle 539"/>
              <p:cNvSpPr>
                <a:spLocks noChangeArrowheads="1"/>
              </p:cNvSpPr>
              <p:nvPr/>
            </p:nvSpPr>
            <p:spPr bwMode="auto">
              <a:xfrm>
                <a:off x="1759" y="324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081" name="Rectangle 540"/>
              <p:cNvSpPr>
                <a:spLocks noChangeArrowheads="1"/>
              </p:cNvSpPr>
              <p:nvPr/>
            </p:nvSpPr>
            <p:spPr bwMode="auto">
              <a:xfrm>
                <a:off x="1264" y="332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082" name="Rectangle 541"/>
              <p:cNvSpPr>
                <a:spLocks noChangeArrowheads="1"/>
              </p:cNvSpPr>
              <p:nvPr/>
            </p:nvSpPr>
            <p:spPr bwMode="auto">
              <a:xfrm>
                <a:off x="1311" y="33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083" name="Rectangle 542"/>
              <p:cNvSpPr>
                <a:spLocks noChangeArrowheads="1"/>
              </p:cNvSpPr>
              <p:nvPr/>
            </p:nvSpPr>
            <p:spPr bwMode="auto">
              <a:xfrm>
                <a:off x="1351" y="33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084" name="Rectangle 543"/>
              <p:cNvSpPr>
                <a:spLocks noChangeArrowheads="1"/>
              </p:cNvSpPr>
              <p:nvPr/>
            </p:nvSpPr>
            <p:spPr bwMode="auto">
              <a:xfrm>
                <a:off x="1391" y="3322"/>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085" name="Rectangle 544"/>
              <p:cNvSpPr>
                <a:spLocks noChangeArrowheads="1"/>
              </p:cNvSpPr>
              <p:nvPr/>
            </p:nvSpPr>
            <p:spPr bwMode="auto">
              <a:xfrm>
                <a:off x="1416" y="332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086" name="Rectangle 545"/>
              <p:cNvSpPr>
                <a:spLocks noChangeArrowheads="1"/>
              </p:cNvSpPr>
              <p:nvPr/>
            </p:nvSpPr>
            <p:spPr bwMode="auto">
              <a:xfrm>
                <a:off x="1453" y="33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087" name="Rectangle 546"/>
              <p:cNvSpPr>
                <a:spLocks noChangeArrowheads="1"/>
              </p:cNvSpPr>
              <p:nvPr/>
            </p:nvSpPr>
            <p:spPr bwMode="auto">
              <a:xfrm>
                <a:off x="1512" y="33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088" name="Rectangle 547"/>
              <p:cNvSpPr>
                <a:spLocks noChangeArrowheads="1"/>
              </p:cNvSpPr>
              <p:nvPr/>
            </p:nvSpPr>
            <p:spPr bwMode="auto">
              <a:xfrm>
                <a:off x="1552" y="332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f</a:t>
                </a:r>
                <a:endParaRPr lang="en-US" altLang="en-US" sz="1350" kern="0">
                  <a:solidFill>
                    <a:srgbClr val="000000"/>
                  </a:solidFill>
                  <a:cs typeface="Arial"/>
                  <a:sym typeface="Arial"/>
                </a:endParaRPr>
              </a:p>
            </p:txBody>
          </p:sp>
          <p:sp>
            <p:nvSpPr>
              <p:cNvPr id="3089" name="Rectangle 548"/>
              <p:cNvSpPr>
                <a:spLocks noChangeArrowheads="1"/>
              </p:cNvSpPr>
              <p:nvPr/>
            </p:nvSpPr>
            <p:spPr bwMode="auto">
              <a:xfrm>
                <a:off x="1593" y="332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090" name="Rectangle 549"/>
              <p:cNvSpPr>
                <a:spLocks noChangeArrowheads="1"/>
              </p:cNvSpPr>
              <p:nvPr/>
            </p:nvSpPr>
            <p:spPr bwMode="auto">
              <a:xfrm>
                <a:off x="1637" y="33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91" name="Rectangle 550"/>
              <p:cNvSpPr>
                <a:spLocks noChangeArrowheads="1"/>
              </p:cNvSpPr>
              <p:nvPr/>
            </p:nvSpPr>
            <p:spPr bwMode="auto">
              <a:xfrm>
                <a:off x="1677" y="33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3092" name="Rectangle 551"/>
              <p:cNvSpPr>
                <a:spLocks noChangeArrowheads="1"/>
              </p:cNvSpPr>
              <p:nvPr/>
            </p:nvSpPr>
            <p:spPr bwMode="auto">
              <a:xfrm>
                <a:off x="1718" y="332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093" name="Rectangle 552"/>
              <p:cNvSpPr>
                <a:spLocks noChangeArrowheads="1"/>
              </p:cNvSpPr>
              <p:nvPr/>
            </p:nvSpPr>
            <p:spPr bwMode="auto">
              <a:xfrm>
                <a:off x="1736" y="332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094" name="Rectangle 553"/>
              <p:cNvSpPr>
                <a:spLocks noChangeArrowheads="1"/>
              </p:cNvSpPr>
              <p:nvPr/>
            </p:nvSpPr>
            <p:spPr bwMode="auto">
              <a:xfrm>
                <a:off x="1773" y="33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095" name="Rectangle 554"/>
              <p:cNvSpPr>
                <a:spLocks noChangeArrowheads="1"/>
              </p:cNvSpPr>
              <p:nvPr/>
            </p:nvSpPr>
            <p:spPr bwMode="auto">
              <a:xfrm>
                <a:off x="1813" y="3322"/>
                <a:ext cx="1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 D</a:t>
                </a:r>
                <a:endParaRPr lang="en-US" altLang="en-US" sz="1350" kern="0">
                  <a:solidFill>
                    <a:srgbClr val="000000"/>
                  </a:solidFill>
                  <a:cs typeface="Arial"/>
                  <a:sym typeface="Arial"/>
                </a:endParaRPr>
              </a:p>
            </p:txBody>
          </p:sp>
          <p:sp>
            <p:nvSpPr>
              <p:cNvPr id="3096" name="Rectangle 555"/>
              <p:cNvSpPr>
                <a:spLocks noChangeArrowheads="1"/>
              </p:cNvSpPr>
              <p:nvPr/>
            </p:nvSpPr>
            <p:spPr bwMode="auto">
              <a:xfrm>
                <a:off x="1919" y="332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097" name="Rectangle 556"/>
              <p:cNvSpPr>
                <a:spLocks noChangeArrowheads="1"/>
              </p:cNvSpPr>
              <p:nvPr/>
            </p:nvSpPr>
            <p:spPr bwMode="auto">
              <a:xfrm>
                <a:off x="1938" y="332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098" name="Rectangle 557"/>
              <p:cNvSpPr>
                <a:spLocks noChangeArrowheads="1"/>
              </p:cNvSpPr>
              <p:nvPr/>
            </p:nvSpPr>
            <p:spPr bwMode="auto">
              <a:xfrm>
                <a:off x="1979" y="332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099" name="Rectangle 558"/>
              <p:cNvSpPr>
                <a:spLocks noChangeArrowheads="1"/>
              </p:cNvSpPr>
              <p:nvPr/>
            </p:nvSpPr>
            <p:spPr bwMode="auto">
              <a:xfrm>
                <a:off x="2016" y="332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00" name="Rectangle 559"/>
              <p:cNvSpPr>
                <a:spLocks noChangeArrowheads="1"/>
              </p:cNvSpPr>
              <p:nvPr/>
            </p:nvSpPr>
            <p:spPr bwMode="auto">
              <a:xfrm>
                <a:off x="2052" y="332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101" name="Rectangle 560"/>
              <p:cNvSpPr>
                <a:spLocks noChangeArrowheads="1"/>
              </p:cNvSpPr>
              <p:nvPr/>
            </p:nvSpPr>
            <p:spPr bwMode="auto">
              <a:xfrm>
                <a:off x="2089" y="332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02" name="Rectangle 561"/>
              <p:cNvSpPr>
                <a:spLocks noChangeArrowheads="1"/>
              </p:cNvSpPr>
              <p:nvPr/>
            </p:nvSpPr>
            <p:spPr bwMode="auto">
              <a:xfrm>
                <a:off x="1264" y="340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3103" name="Rectangle 562"/>
              <p:cNvSpPr>
                <a:spLocks noChangeArrowheads="1"/>
              </p:cNvSpPr>
              <p:nvPr/>
            </p:nvSpPr>
            <p:spPr bwMode="auto">
              <a:xfrm>
                <a:off x="1310" y="340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104" name="Rectangle 563"/>
              <p:cNvSpPr>
                <a:spLocks noChangeArrowheads="1"/>
              </p:cNvSpPr>
              <p:nvPr/>
            </p:nvSpPr>
            <p:spPr bwMode="auto">
              <a:xfrm>
                <a:off x="1355" y="340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105" name="Rectangle 564"/>
              <p:cNvSpPr>
                <a:spLocks noChangeArrowheads="1"/>
              </p:cNvSpPr>
              <p:nvPr/>
            </p:nvSpPr>
            <p:spPr bwMode="auto">
              <a:xfrm>
                <a:off x="1373" y="340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106" name="Rectangle 565"/>
              <p:cNvSpPr>
                <a:spLocks noChangeArrowheads="1"/>
              </p:cNvSpPr>
              <p:nvPr/>
            </p:nvSpPr>
            <p:spPr bwMode="auto">
              <a:xfrm>
                <a:off x="1420" y="3402"/>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107" name="Rectangle 566"/>
              <p:cNvSpPr>
                <a:spLocks noChangeArrowheads="1"/>
              </p:cNvSpPr>
              <p:nvPr/>
            </p:nvSpPr>
            <p:spPr bwMode="auto">
              <a:xfrm>
                <a:off x="1494" y="340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3108" name="Rectangle 567"/>
              <p:cNvSpPr>
                <a:spLocks noChangeArrowheads="1"/>
              </p:cNvSpPr>
              <p:nvPr/>
            </p:nvSpPr>
            <p:spPr bwMode="auto">
              <a:xfrm>
                <a:off x="1513" y="3402"/>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109" name="Rectangle 568"/>
              <p:cNvSpPr>
                <a:spLocks noChangeArrowheads="1"/>
              </p:cNvSpPr>
              <p:nvPr/>
            </p:nvSpPr>
            <p:spPr bwMode="auto">
              <a:xfrm>
                <a:off x="1560" y="340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3110" name="Rectangle 569"/>
              <p:cNvSpPr>
                <a:spLocks noChangeArrowheads="1"/>
              </p:cNvSpPr>
              <p:nvPr/>
            </p:nvSpPr>
            <p:spPr bwMode="auto">
              <a:xfrm>
                <a:off x="1579" y="340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111" name="Rectangle 570"/>
              <p:cNvSpPr>
                <a:spLocks noChangeArrowheads="1"/>
              </p:cNvSpPr>
              <p:nvPr/>
            </p:nvSpPr>
            <p:spPr bwMode="auto">
              <a:xfrm>
                <a:off x="1597" y="340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f</a:t>
                </a:r>
                <a:endParaRPr lang="en-US" altLang="en-US" sz="1350" kern="0">
                  <a:solidFill>
                    <a:srgbClr val="000000"/>
                  </a:solidFill>
                  <a:cs typeface="Arial"/>
                  <a:sym typeface="Arial"/>
                </a:endParaRPr>
              </a:p>
            </p:txBody>
          </p:sp>
          <p:sp>
            <p:nvSpPr>
              <p:cNvPr id="3112" name="Rectangle 571"/>
              <p:cNvSpPr>
                <a:spLocks noChangeArrowheads="1"/>
              </p:cNvSpPr>
              <p:nvPr/>
            </p:nvSpPr>
            <p:spPr bwMode="auto">
              <a:xfrm>
                <a:off x="1621" y="340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113" name="Rectangle 572"/>
              <p:cNvSpPr>
                <a:spLocks noChangeArrowheads="1"/>
              </p:cNvSpPr>
              <p:nvPr/>
            </p:nvSpPr>
            <p:spPr bwMode="auto">
              <a:xfrm>
                <a:off x="1643" y="340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14" name="Rectangle 573"/>
              <p:cNvSpPr>
                <a:spLocks noChangeArrowheads="1"/>
              </p:cNvSpPr>
              <p:nvPr/>
            </p:nvSpPr>
            <p:spPr bwMode="auto">
              <a:xfrm>
                <a:off x="1683" y="340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115" name="Rectangle 574"/>
              <p:cNvSpPr>
                <a:spLocks noChangeArrowheads="1"/>
              </p:cNvSpPr>
              <p:nvPr/>
            </p:nvSpPr>
            <p:spPr bwMode="auto">
              <a:xfrm>
                <a:off x="1742" y="3402"/>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116" name="Rectangle 575"/>
              <p:cNvSpPr>
                <a:spLocks noChangeArrowheads="1"/>
              </p:cNvSpPr>
              <p:nvPr/>
            </p:nvSpPr>
            <p:spPr bwMode="auto">
              <a:xfrm>
                <a:off x="1767" y="340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17" name="Rectangle 576"/>
              <p:cNvSpPr>
                <a:spLocks noChangeArrowheads="1"/>
              </p:cNvSpPr>
              <p:nvPr/>
            </p:nvSpPr>
            <p:spPr bwMode="auto">
              <a:xfrm>
                <a:off x="1808" y="340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118" name="Rectangle 577"/>
              <p:cNvSpPr>
                <a:spLocks noChangeArrowheads="1"/>
              </p:cNvSpPr>
              <p:nvPr/>
            </p:nvSpPr>
            <p:spPr bwMode="auto">
              <a:xfrm>
                <a:off x="1845" y="340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119" name="Rectangle 578"/>
              <p:cNvSpPr>
                <a:spLocks noChangeArrowheads="1"/>
              </p:cNvSpPr>
              <p:nvPr/>
            </p:nvSpPr>
            <p:spPr bwMode="auto">
              <a:xfrm>
                <a:off x="1903" y="3402"/>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3120" name="Rectangle 579"/>
              <p:cNvSpPr>
                <a:spLocks noChangeArrowheads="1"/>
              </p:cNvSpPr>
              <p:nvPr/>
            </p:nvSpPr>
            <p:spPr bwMode="auto">
              <a:xfrm>
                <a:off x="1962" y="340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21" name="Rectangle 580"/>
              <p:cNvSpPr>
                <a:spLocks noChangeArrowheads="1"/>
              </p:cNvSpPr>
              <p:nvPr/>
            </p:nvSpPr>
            <p:spPr bwMode="auto">
              <a:xfrm>
                <a:off x="2002" y="340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122" name="Rectangle 581"/>
              <p:cNvSpPr>
                <a:spLocks noChangeArrowheads="1"/>
              </p:cNvSpPr>
              <p:nvPr/>
            </p:nvSpPr>
            <p:spPr bwMode="auto">
              <a:xfrm>
                <a:off x="2039" y="340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q</a:t>
                </a:r>
                <a:endParaRPr lang="en-US" altLang="en-US" sz="1350" kern="0">
                  <a:solidFill>
                    <a:srgbClr val="000000"/>
                  </a:solidFill>
                  <a:cs typeface="Arial"/>
                  <a:sym typeface="Arial"/>
                </a:endParaRPr>
              </a:p>
            </p:txBody>
          </p:sp>
          <p:sp>
            <p:nvSpPr>
              <p:cNvPr id="3123" name="Rectangle 582"/>
              <p:cNvSpPr>
                <a:spLocks noChangeArrowheads="1"/>
              </p:cNvSpPr>
              <p:nvPr/>
            </p:nvSpPr>
            <p:spPr bwMode="auto">
              <a:xfrm>
                <a:off x="2079" y="340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124" name="Rectangle 583"/>
              <p:cNvSpPr>
                <a:spLocks noChangeArrowheads="1"/>
              </p:cNvSpPr>
              <p:nvPr/>
            </p:nvSpPr>
            <p:spPr bwMode="auto">
              <a:xfrm>
                <a:off x="2120" y="340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25" name="Rectangle 584"/>
              <p:cNvSpPr>
                <a:spLocks noChangeArrowheads="1"/>
              </p:cNvSpPr>
              <p:nvPr/>
            </p:nvSpPr>
            <p:spPr bwMode="auto">
              <a:xfrm>
                <a:off x="2155" y="340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3126" name="Rectangle 585"/>
              <p:cNvSpPr>
                <a:spLocks noChangeArrowheads="1"/>
              </p:cNvSpPr>
              <p:nvPr/>
            </p:nvSpPr>
            <p:spPr bwMode="auto">
              <a:xfrm>
                <a:off x="1264" y="3482"/>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127" name="Rectangle 586"/>
              <p:cNvSpPr>
                <a:spLocks noChangeArrowheads="1"/>
              </p:cNvSpPr>
              <p:nvPr/>
            </p:nvSpPr>
            <p:spPr bwMode="auto">
              <a:xfrm>
                <a:off x="1307" y="348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28" name="Rectangle 587"/>
              <p:cNvSpPr>
                <a:spLocks noChangeArrowheads="1"/>
              </p:cNvSpPr>
              <p:nvPr/>
            </p:nvSpPr>
            <p:spPr bwMode="auto">
              <a:xfrm>
                <a:off x="1347" y="348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129" name="Rectangle 588"/>
              <p:cNvSpPr>
                <a:spLocks noChangeArrowheads="1"/>
              </p:cNvSpPr>
              <p:nvPr/>
            </p:nvSpPr>
            <p:spPr bwMode="auto">
              <a:xfrm>
                <a:off x="1387" y="348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130" name="Rectangle 589"/>
              <p:cNvSpPr>
                <a:spLocks noChangeArrowheads="1"/>
              </p:cNvSpPr>
              <p:nvPr/>
            </p:nvSpPr>
            <p:spPr bwMode="auto">
              <a:xfrm>
                <a:off x="1427" y="348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31" name="Rectangle 590"/>
              <p:cNvSpPr>
                <a:spLocks noChangeArrowheads="1"/>
              </p:cNvSpPr>
              <p:nvPr/>
            </p:nvSpPr>
            <p:spPr bwMode="auto">
              <a:xfrm>
                <a:off x="1468" y="348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3132" name="Rectangle 591"/>
              <p:cNvSpPr>
                <a:spLocks noChangeArrowheads="1"/>
              </p:cNvSpPr>
              <p:nvPr/>
            </p:nvSpPr>
            <p:spPr bwMode="auto">
              <a:xfrm>
                <a:off x="1504" y="3482"/>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133" name="Rectangle 592"/>
              <p:cNvSpPr>
                <a:spLocks noChangeArrowheads="1"/>
              </p:cNvSpPr>
              <p:nvPr/>
            </p:nvSpPr>
            <p:spPr bwMode="auto">
              <a:xfrm>
                <a:off x="1264" y="356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134" name="Rectangle 593"/>
              <p:cNvSpPr>
                <a:spLocks noChangeArrowheads="1"/>
              </p:cNvSpPr>
              <p:nvPr/>
            </p:nvSpPr>
            <p:spPr bwMode="auto">
              <a:xfrm>
                <a:off x="1312" y="3561"/>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on</a:t>
                </a:r>
                <a:endParaRPr lang="en-US" altLang="en-US" sz="1350" kern="0">
                  <a:solidFill>
                    <a:srgbClr val="000000"/>
                  </a:solidFill>
                  <a:cs typeface="Arial"/>
                  <a:sym typeface="Arial"/>
                </a:endParaRPr>
              </a:p>
            </p:txBody>
          </p:sp>
          <p:sp>
            <p:nvSpPr>
              <p:cNvPr id="3135" name="Rectangle 594"/>
              <p:cNvSpPr>
                <a:spLocks noChangeArrowheads="1"/>
              </p:cNvSpPr>
              <p:nvPr/>
            </p:nvSpPr>
            <p:spPr bwMode="auto">
              <a:xfrm>
                <a:off x="1391" y="356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136" name="Rectangle 595"/>
              <p:cNvSpPr>
                <a:spLocks noChangeArrowheads="1"/>
              </p:cNvSpPr>
              <p:nvPr/>
            </p:nvSpPr>
            <p:spPr bwMode="auto">
              <a:xfrm>
                <a:off x="1429" y="356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37" name="Rectangle 596"/>
              <p:cNvSpPr>
                <a:spLocks noChangeArrowheads="1"/>
              </p:cNvSpPr>
              <p:nvPr/>
            </p:nvSpPr>
            <p:spPr bwMode="auto">
              <a:xfrm>
                <a:off x="1469" y="3561"/>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138" name="Rectangle 597"/>
              <p:cNvSpPr>
                <a:spLocks noChangeArrowheads="1"/>
              </p:cNvSpPr>
              <p:nvPr/>
            </p:nvSpPr>
            <p:spPr bwMode="auto">
              <a:xfrm>
                <a:off x="1495" y="356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139" name="Rectangle 598"/>
              <p:cNvSpPr>
                <a:spLocks noChangeArrowheads="1"/>
              </p:cNvSpPr>
              <p:nvPr/>
            </p:nvSpPr>
            <p:spPr bwMode="auto">
              <a:xfrm>
                <a:off x="1554" y="3561"/>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3140" name="Rectangle 599"/>
              <p:cNvSpPr>
                <a:spLocks noChangeArrowheads="1"/>
              </p:cNvSpPr>
              <p:nvPr/>
            </p:nvSpPr>
            <p:spPr bwMode="auto">
              <a:xfrm>
                <a:off x="1592" y="356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141" name="Rectangle 600"/>
              <p:cNvSpPr>
                <a:spLocks noChangeArrowheads="1"/>
              </p:cNvSpPr>
              <p:nvPr/>
            </p:nvSpPr>
            <p:spPr bwMode="auto">
              <a:xfrm>
                <a:off x="1633" y="356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142" name="Rectangle 601"/>
              <p:cNvSpPr>
                <a:spLocks noChangeArrowheads="1"/>
              </p:cNvSpPr>
              <p:nvPr/>
            </p:nvSpPr>
            <p:spPr bwMode="auto">
              <a:xfrm>
                <a:off x="1673" y="356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143" name="Rectangle 602"/>
              <p:cNvSpPr>
                <a:spLocks noChangeArrowheads="1"/>
              </p:cNvSpPr>
              <p:nvPr/>
            </p:nvSpPr>
            <p:spPr bwMode="auto">
              <a:xfrm>
                <a:off x="1695" y="356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3144" name="Rectangle 603"/>
              <p:cNvSpPr>
                <a:spLocks noChangeArrowheads="1"/>
              </p:cNvSpPr>
              <p:nvPr/>
            </p:nvSpPr>
            <p:spPr bwMode="auto">
              <a:xfrm>
                <a:off x="1755" y="356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3145" name="Rectangle 604"/>
              <p:cNvSpPr>
                <a:spLocks noChangeArrowheads="1"/>
              </p:cNvSpPr>
              <p:nvPr/>
            </p:nvSpPr>
            <p:spPr bwMode="auto">
              <a:xfrm>
                <a:off x="1803" y="356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3146" name="Rectangle 605"/>
              <p:cNvSpPr>
                <a:spLocks noChangeArrowheads="1"/>
              </p:cNvSpPr>
              <p:nvPr/>
            </p:nvSpPr>
            <p:spPr bwMode="auto">
              <a:xfrm>
                <a:off x="1839" y="356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147" name="Rectangle 606"/>
              <p:cNvSpPr>
                <a:spLocks noChangeArrowheads="1"/>
              </p:cNvSpPr>
              <p:nvPr/>
            </p:nvSpPr>
            <p:spPr bwMode="auto">
              <a:xfrm>
                <a:off x="1880" y="356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grpSp>
        <p:grpSp>
          <p:nvGrpSpPr>
            <p:cNvPr id="12" name="Group 808"/>
            <p:cNvGrpSpPr>
              <a:grpSpLocks/>
            </p:cNvGrpSpPr>
            <p:nvPr/>
          </p:nvGrpSpPr>
          <p:grpSpPr bwMode="auto">
            <a:xfrm>
              <a:off x="1252" y="366"/>
              <a:ext cx="2676" cy="3751"/>
              <a:chOff x="1252" y="366"/>
              <a:chExt cx="2676" cy="3751"/>
            </a:xfrm>
          </p:grpSpPr>
          <p:sp>
            <p:nvSpPr>
              <p:cNvPr id="2748" name="Rectangle 608"/>
              <p:cNvSpPr>
                <a:spLocks noChangeArrowheads="1"/>
              </p:cNvSpPr>
              <p:nvPr/>
            </p:nvSpPr>
            <p:spPr bwMode="auto">
              <a:xfrm>
                <a:off x="1902" y="3561"/>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749" name="Rectangle 609"/>
              <p:cNvSpPr>
                <a:spLocks noChangeArrowheads="1"/>
              </p:cNvSpPr>
              <p:nvPr/>
            </p:nvSpPr>
            <p:spPr bwMode="auto">
              <a:xfrm>
                <a:off x="1928" y="356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750" name="Rectangle 610"/>
              <p:cNvSpPr>
                <a:spLocks noChangeArrowheads="1"/>
              </p:cNvSpPr>
              <p:nvPr/>
            </p:nvSpPr>
            <p:spPr bwMode="auto">
              <a:xfrm>
                <a:off x="1264" y="364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2751" name="Rectangle 611"/>
              <p:cNvSpPr>
                <a:spLocks noChangeArrowheads="1"/>
              </p:cNvSpPr>
              <p:nvPr/>
            </p:nvSpPr>
            <p:spPr bwMode="auto">
              <a:xfrm>
                <a:off x="1312" y="3641"/>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752" name="Rectangle 612"/>
              <p:cNvSpPr>
                <a:spLocks noChangeArrowheads="1"/>
              </p:cNvSpPr>
              <p:nvPr/>
            </p:nvSpPr>
            <p:spPr bwMode="auto">
              <a:xfrm>
                <a:off x="1330" y="3641"/>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753" name="Rectangle 613"/>
              <p:cNvSpPr>
                <a:spLocks noChangeArrowheads="1"/>
              </p:cNvSpPr>
              <p:nvPr/>
            </p:nvSpPr>
            <p:spPr bwMode="auto">
              <a:xfrm>
                <a:off x="1357" y="3641"/>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754" name="Rectangle 614"/>
              <p:cNvSpPr>
                <a:spLocks noChangeArrowheads="1"/>
              </p:cNvSpPr>
              <p:nvPr/>
            </p:nvSpPr>
            <p:spPr bwMode="auto">
              <a:xfrm>
                <a:off x="1415" y="3641"/>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755" name="Rectangle 615"/>
              <p:cNvSpPr>
                <a:spLocks noChangeArrowheads="1"/>
              </p:cNvSpPr>
              <p:nvPr/>
            </p:nvSpPr>
            <p:spPr bwMode="auto">
              <a:xfrm>
                <a:off x="1433" y="36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56" name="Rectangle 616"/>
              <p:cNvSpPr>
                <a:spLocks noChangeArrowheads="1"/>
              </p:cNvSpPr>
              <p:nvPr/>
            </p:nvSpPr>
            <p:spPr bwMode="auto">
              <a:xfrm>
                <a:off x="1473" y="3641"/>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gh</a:t>
                </a:r>
                <a:endParaRPr lang="en-US" altLang="en-US" sz="1350" kern="0">
                  <a:solidFill>
                    <a:srgbClr val="000000"/>
                  </a:solidFill>
                  <a:cs typeface="Arial"/>
                  <a:sym typeface="Arial"/>
                </a:endParaRPr>
              </a:p>
            </p:txBody>
          </p:sp>
          <p:sp>
            <p:nvSpPr>
              <p:cNvPr id="2757" name="Rectangle 617"/>
              <p:cNvSpPr>
                <a:spLocks noChangeArrowheads="1"/>
              </p:cNvSpPr>
              <p:nvPr/>
            </p:nvSpPr>
            <p:spPr bwMode="auto">
              <a:xfrm>
                <a:off x="1554"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58" name="Rectangle 618"/>
              <p:cNvSpPr>
                <a:spLocks noChangeArrowheads="1"/>
              </p:cNvSpPr>
              <p:nvPr/>
            </p:nvSpPr>
            <p:spPr bwMode="auto">
              <a:xfrm>
                <a:off x="1591" y="3641"/>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759" name="Rectangle 619"/>
              <p:cNvSpPr>
                <a:spLocks noChangeArrowheads="1"/>
              </p:cNvSpPr>
              <p:nvPr/>
            </p:nvSpPr>
            <p:spPr bwMode="auto">
              <a:xfrm>
                <a:off x="1669" y="3641"/>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760" name="Rectangle 620"/>
              <p:cNvSpPr>
                <a:spLocks noChangeArrowheads="1"/>
              </p:cNvSpPr>
              <p:nvPr/>
            </p:nvSpPr>
            <p:spPr bwMode="auto">
              <a:xfrm>
                <a:off x="1688"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761" name="Rectangle 621"/>
              <p:cNvSpPr>
                <a:spLocks noChangeArrowheads="1"/>
              </p:cNvSpPr>
              <p:nvPr/>
            </p:nvSpPr>
            <p:spPr bwMode="auto">
              <a:xfrm>
                <a:off x="1724" y="3641"/>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762" name="Rectangle 622"/>
              <p:cNvSpPr>
                <a:spLocks noChangeArrowheads="1"/>
              </p:cNvSpPr>
              <p:nvPr/>
            </p:nvSpPr>
            <p:spPr bwMode="auto">
              <a:xfrm>
                <a:off x="1742"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63" name="Rectangle 623"/>
              <p:cNvSpPr>
                <a:spLocks noChangeArrowheads="1"/>
              </p:cNvSpPr>
              <p:nvPr/>
            </p:nvSpPr>
            <p:spPr bwMode="auto">
              <a:xfrm>
                <a:off x="1779" y="3641"/>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764" name="Rectangle 624"/>
              <p:cNvSpPr>
                <a:spLocks noChangeArrowheads="1"/>
              </p:cNvSpPr>
              <p:nvPr/>
            </p:nvSpPr>
            <p:spPr bwMode="auto">
              <a:xfrm>
                <a:off x="1839" y="3641"/>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765" name="Rectangle 625"/>
              <p:cNvSpPr>
                <a:spLocks noChangeArrowheads="1"/>
              </p:cNvSpPr>
              <p:nvPr/>
            </p:nvSpPr>
            <p:spPr bwMode="auto">
              <a:xfrm>
                <a:off x="1857"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766" name="Rectangle 626"/>
              <p:cNvSpPr>
                <a:spLocks noChangeArrowheads="1"/>
              </p:cNvSpPr>
              <p:nvPr/>
            </p:nvSpPr>
            <p:spPr bwMode="auto">
              <a:xfrm>
                <a:off x="1912" y="3641"/>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767" name="Rectangle 627"/>
              <p:cNvSpPr>
                <a:spLocks noChangeArrowheads="1"/>
              </p:cNvSpPr>
              <p:nvPr/>
            </p:nvSpPr>
            <p:spPr bwMode="auto">
              <a:xfrm>
                <a:off x="1955" y="36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68" name="Rectangle 628"/>
              <p:cNvSpPr>
                <a:spLocks noChangeArrowheads="1"/>
              </p:cNvSpPr>
              <p:nvPr/>
            </p:nvSpPr>
            <p:spPr bwMode="auto">
              <a:xfrm>
                <a:off x="1996"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769" name="Rectangle 629"/>
              <p:cNvSpPr>
                <a:spLocks noChangeArrowheads="1"/>
              </p:cNvSpPr>
              <p:nvPr/>
            </p:nvSpPr>
            <p:spPr bwMode="auto">
              <a:xfrm>
                <a:off x="2033" y="3641"/>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770" name="Rectangle 630"/>
              <p:cNvSpPr>
                <a:spLocks noChangeArrowheads="1"/>
              </p:cNvSpPr>
              <p:nvPr/>
            </p:nvSpPr>
            <p:spPr bwMode="auto">
              <a:xfrm>
                <a:off x="2051"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771" name="Rectangle 631"/>
              <p:cNvSpPr>
                <a:spLocks noChangeArrowheads="1"/>
              </p:cNvSpPr>
              <p:nvPr/>
            </p:nvSpPr>
            <p:spPr bwMode="auto">
              <a:xfrm>
                <a:off x="2088" y="364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772" name="Rectangle 632"/>
              <p:cNvSpPr>
                <a:spLocks noChangeArrowheads="1"/>
              </p:cNvSpPr>
              <p:nvPr/>
            </p:nvSpPr>
            <p:spPr bwMode="auto">
              <a:xfrm>
                <a:off x="2112"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773" name="Rectangle 633"/>
              <p:cNvSpPr>
                <a:spLocks noChangeArrowheads="1"/>
              </p:cNvSpPr>
              <p:nvPr/>
            </p:nvSpPr>
            <p:spPr bwMode="auto">
              <a:xfrm>
                <a:off x="2167"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74" name="Rectangle 634"/>
              <p:cNvSpPr>
                <a:spLocks noChangeArrowheads="1"/>
              </p:cNvSpPr>
              <p:nvPr/>
            </p:nvSpPr>
            <p:spPr bwMode="auto">
              <a:xfrm>
                <a:off x="2204" y="36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75" name="Rectangle 635"/>
              <p:cNvSpPr>
                <a:spLocks noChangeArrowheads="1"/>
              </p:cNvSpPr>
              <p:nvPr/>
            </p:nvSpPr>
            <p:spPr bwMode="auto">
              <a:xfrm>
                <a:off x="2244" y="36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2776" name="Rectangle 636"/>
              <p:cNvSpPr>
                <a:spLocks noChangeArrowheads="1"/>
              </p:cNvSpPr>
              <p:nvPr/>
            </p:nvSpPr>
            <p:spPr bwMode="auto">
              <a:xfrm>
                <a:off x="2303" y="364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2777" name="Rectangle 637"/>
              <p:cNvSpPr>
                <a:spLocks noChangeArrowheads="1"/>
              </p:cNvSpPr>
              <p:nvPr/>
            </p:nvSpPr>
            <p:spPr bwMode="auto">
              <a:xfrm>
                <a:off x="2351" y="36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78" name="Rectangle 638"/>
              <p:cNvSpPr>
                <a:spLocks noChangeArrowheads="1"/>
              </p:cNvSpPr>
              <p:nvPr/>
            </p:nvSpPr>
            <p:spPr bwMode="auto">
              <a:xfrm>
                <a:off x="2391" y="36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779" name="Rectangle 639"/>
              <p:cNvSpPr>
                <a:spLocks noChangeArrowheads="1"/>
              </p:cNvSpPr>
              <p:nvPr/>
            </p:nvSpPr>
            <p:spPr bwMode="auto">
              <a:xfrm>
                <a:off x="2432"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780" name="Rectangle 640"/>
              <p:cNvSpPr>
                <a:spLocks noChangeArrowheads="1"/>
              </p:cNvSpPr>
              <p:nvPr/>
            </p:nvSpPr>
            <p:spPr bwMode="auto">
              <a:xfrm>
                <a:off x="2487" y="36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81" name="Rectangle 641"/>
              <p:cNvSpPr>
                <a:spLocks noChangeArrowheads="1"/>
              </p:cNvSpPr>
              <p:nvPr/>
            </p:nvSpPr>
            <p:spPr bwMode="auto">
              <a:xfrm>
                <a:off x="2528" y="364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82" name="Rectangle 642"/>
              <p:cNvSpPr>
                <a:spLocks noChangeArrowheads="1"/>
              </p:cNvSpPr>
              <p:nvPr/>
            </p:nvSpPr>
            <p:spPr bwMode="auto">
              <a:xfrm>
                <a:off x="2568" y="364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783" name="Rectangle 643"/>
              <p:cNvSpPr>
                <a:spLocks noChangeArrowheads="1"/>
              </p:cNvSpPr>
              <p:nvPr/>
            </p:nvSpPr>
            <p:spPr bwMode="auto">
              <a:xfrm>
                <a:off x="2609" y="3641"/>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2784" name="Rectangle 644"/>
              <p:cNvSpPr>
                <a:spLocks noChangeArrowheads="1"/>
              </p:cNvSpPr>
              <p:nvPr/>
            </p:nvSpPr>
            <p:spPr bwMode="auto">
              <a:xfrm>
                <a:off x="2657"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85" name="Rectangle 645"/>
              <p:cNvSpPr>
                <a:spLocks noChangeArrowheads="1"/>
              </p:cNvSpPr>
              <p:nvPr/>
            </p:nvSpPr>
            <p:spPr bwMode="auto">
              <a:xfrm>
                <a:off x="2694" y="364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786" name="Rectangle 646"/>
              <p:cNvSpPr>
                <a:spLocks noChangeArrowheads="1"/>
              </p:cNvSpPr>
              <p:nvPr/>
            </p:nvSpPr>
            <p:spPr bwMode="auto">
              <a:xfrm>
                <a:off x="2715" y="364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787" name="Rectangle 647"/>
              <p:cNvSpPr>
                <a:spLocks noChangeArrowheads="1"/>
              </p:cNvSpPr>
              <p:nvPr/>
            </p:nvSpPr>
            <p:spPr bwMode="auto">
              <a:xfrm>
                <a:off x="1252" y="372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2788" name="Rectangle 648"/>
              <p:cNvSpPr>
                <a:spLocks noChangeArrowheads="1"/>
              </p:cNvSpPr>
              <p:nvPr/>
            </p:nvSpPr>
            <p:spPr bwMode="auto">
              <a:xfrm>
                <a:off x="1276" y="3720"/>
                <a:ext cx="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2789" name="Rectangle 649"/>
              <p:cNvSpPr>
                <a:spLocks noChangeArrowheads="1"/>
              </p:cNvSpPr>
              <p:nvPr/>
            </p:nvSpPr>
            <p:spPr bwMode="auto">
              <a:xfrm>
                <a:off x="1339" y="3720"/>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790" name="Rectangle 650"/>
              <p:cNvSpPr>
                <a:spLocks noChangeArrowheads="1"/>
              </p:cNvSpPr>
              <p:nvPr/>
            </p:nvSpPr>
            <p:spPr bwMode="auto">
              <a:xfrm>
                <a:off x="1394" y="372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2791" name="Rectangle 651"/>
              <p:cNvSpPr>
                <a:spLocks noChangeArrowheads="1"/>
              </p:cNvSpPr>
              <p:nvPr/>
            </p:nvSpPr>
            <p:spPr bwMode="auto">
              <a:xfrm>
                <a:off x="1264" y="380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792" name="Rectangle 652"/>
              <p:cNvSpPr>
                <a:spLocks noChangeArrowheads="1"/>
              </p:cNvSpPr>
              <p:nvPr/>
            </p:nvSpPr>
            <p:spPr bwMode="auto">
              <a:xfrm>
                <a:off x="1312" y="3800"/>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on</a:t>
                </a:r>
                <a:endParaRPr lang="en-US" altLang="en-US" sz="1350" kern="0">
                  <a:solidFill>
                    <a:srgbClr val="000000"/>
                  </a:solidFill>
                  <a:cs typeface="Arial"/>
                  <a:sym typeface="Arial"/>
                </a:endParaRPr>
              </a:p>
            </p:txBody>
          </p:sp>
          <p:sp>
            <p:nvSpPr>
              <p:cNvPr id="2793" name="Rectangle 653"/>
              <p:cNvSpPr>
                <a:spLocks noChangeArrowheads="1"/>
              </p:cNvSpPr>
              <p:nvPr/>
            </p:nvSpPr>
            <p:spPr bwMode="auto">
              <a:xfrm>
                <a:off x="1391" y="380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794" name="Rectangle 654"/>
              <p:cNvSpPr>
                <a:spLocks noChangeArrowheads="1"/>
              </p:cNvSpPr>
              <p:nvPr/>
            </p:nvSpPr>
            <p:spPr bwMode="auto">
              <a:xfrm>
                <a:off x="1429" y="380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95" name="Rectangle 655"/>
              <p:cNvSpPr>
                <a:spLocks noChangeArrowheads="1"/>
              </p:cNvSpPr>
              <p:nvPr/>
            </p:nvSpPr>
            <p:spPr bwMode="auto">
              <a:xfrm>
                <a:off x="1469" y="3800"/>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796" name="Rectangle 656"/>
              <p:cNvSpPr>
                <a:spLocks noChangeArrowheads="1"/>
              </p:cNvSpPr>
              <p:nvPr/>
            </p:nvSpPr>
            <p:spPr bwMode="auto">
              <a:xfrm>
                <a:off x="1495" y="380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2797" name="Rectangle 657"/>
              <p:cNvSpPr>
                <a:spLocks noChangeArrowheads="1"/>
              </p:cNvSpPr>
              <p:nvPr/>
            </p:nvSpPr>
            <p:spPr bwMode="auto">
              <a:xfrm>
                <a:off x="1554" y="380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798" name="Rectangle 658"/>
              <p:cNvSpPr>
                <a:spLocks noChangeArrowheads="1"/>
              </p:cNvSpPr>
              <p:nvPr/>
            </p:nvSpPr>
            <p:spPr bwMode="auto">
              <a:xfrm>
                <a:off x="1592" y="380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99" name="Rectangle 659"/>
              <p:cNvSpPr>
                <a:spLocks noChangeArrowheads="1"/>
              </p:cNvSpPr>
              <p:nvPr/>
            </p:nvSpPr>
            <p:spPr bwMode="auto">
              <a:xfrm>
                <a:off x="1633" y="380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800" name="Rectangle 660"/>
              <p:cNvSpPr>
                <a:spLocks noChangeArrowheads="1"/>
              </p:cNvSpPr>
              <p:nvPr/>
            </p:nvSpPr>
            <p:spPr bwMode="auto">
              <a:xfrm>
                <a:off x="1673" y="380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801" name="Rectangle 661"/>
              <p:cNvSpPr>
                <a:spLocks noChangeArrowheads="1"/>
              </p:cNvSpPr>
              <p:nvPr/>
            </p:nvSpPr>
            <p:spPr bwMode="auto">
              <a:xfrm>
                <a:off x="1695" y="380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2802" name="Rectangle 662"/>
              <p:cNvSpPr>
                <a:spLocks noChangeArrowheads="1"/>
              </p:cNvSpPr>
              <p:nvPr/>
            </p:nvSpPr>
            <p:spPr bwMode="auto">
              <a:xfrm>
                <a:off x="1755" y="380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803" name="Rectangle 663"/>
              <p:cNvSpPr>
                <a:spLocks noChangeArrowheads="1"/>
              </p:cNvSpPr>
              <p:nvPr/>
            </p:nvSpPr>
            <p:spPr bwMode="auto">
              <a:xfrm>
                <a:off x="1803" y="380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804" name="Rectangle 664"/>
              <p:cNvSpPr>
                <a:spLocks noChangeArrowheads="1"/>
              </p:cNvSpPr>
              <p:nvPr/>
            </p:nvSpPr>
            <p:spPr bwMode="auto">
              <a:xfrm>
                <a:off x="1839" y="380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805" name="Rectangle 665"/>
              <p:cNvSpPr>
                <a:spLocks noChangeArrowheads="1"/>
              </p:cNvSpPr>
              <p:nvPr/>
            </p:nvSpPr>
            <p:spPr bwMode="auto">
              <a:xfrm>
                <a:off x="1880" y="380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806" name="Rectangle 666"/>
              <p:cNvSpPr>
                <a:spLocks noChangeArrowheads="1"/>
              </p:cNvSpPr>
              <p:nvPr/>
            </p:nvSpPr>
            <p:spPr bwMode="auto">
              <a:xfrm>
                <a:off x="1902" y="3800"/>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807" name="Rectangle 667"/>
              <p:cNvSpPr>
                <a:spLocks noChangeArrowheads="1"/>
              </p:cNvSpPr>
              <p:nvPr/>
            </p:nvSpPr>
            <p:spPr bwMode="auto">
              <a:xfrm>
                <a:off x="1928" y="380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808" name="Rectangle 668"/>
              <p:cNvSpPr>
                <a:spLocks noChangeArrowheads="1"/>
              </p:cNvSpPr>
              <p:nvPr/>
            </p:nvSpPr>
            <p:spPr bwMode="auto">
              <a:xfrm>
                <a:off x="1264" y="388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2809" name="Rectangle 669"/>
              <p:cNvSpPr>
                <a:spLocks noChangeArrowheads="1"/>
              </p:cNvSpPr>
              <p:nvPr/>
            </p:nvSpPr>
            <p:spPr bwMode="auto">
              <a:xfrm>
                <a:off x="1312" y="388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810" name="Rectangle 670"/>
              <p:cNvSpPr>
                <a:spLocks noChangeArrowheads="1"/>
              </p:cNvSpPr>
              <p:nvPr/>
            </p:nvSpPr>
            <p:spPr bwMode="auto">
              <a:xfrm>
                <a:off x="1331" y="388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2811" name="Rectangle 671"/>
              <p:cNvSpPr>
                <a:spLocks noChangeArrowheads="1"/>
              </p:cNvSpPr>
              <p:nvPr/>
            </p:nvSpPr>
            <p:spPr bwMode="auto">
              <a:xfrm>
                <a:off x="1379" y="388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812" name="Rectangle 672"/>
              <p:cNvSpPr>
                <a:spLocks noChangeArrowheads="1"/>
              </p:cNvSpPr>
              <p:nvPr/>
            </p:nvSpPr>
            <p:spPr bwMode="auto">
              <a:xfrm>
                <a:off x="1398" y="3880"/>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 –</a:t>
                </a:r>
                <a:endParaRPr lang="en-US" altLang="en-US" sz="1350" kern="0">
                  <a:solidFill>
                    <a:srgbClr val="000000"/>
                  </a:solidFill>
                  <a:cs typeface="Arial"/>
                  <a:sym typeface="Arial"/>
                </a:endParaRPr>
              </a:p>
            </p:txBody>
          </p:sp>
          <p:sp>
            <p:nvSpPr>
              <p:cNvPr id="2813" name="Rectangle 673"/>
              <p:cNvSpPr>
                <a:spLocks noChangeArrowheads="1"/>
              </p:cNvSpPr>
              <p:nvPr/>
            </p:nvSpPr>
            <p:spPr bwMode="auto">
              <a:xfrm>
                <a:off x="1511" y="388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814" name="Rectangle 674"/>
              <p:cNvSpPr>
                <a:spLocks noChangeArrowheads="1"/>
              </p:cNvSpPr>
              <p:nvPr/>
            </p:nvSpPr>
            <p:spPr bwMode="auto">
              <a:xfrm>
                <a:off x="1554"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15" name="Rectangle 675"/>
              <p:cNvSpPr>
                <a:spLocks noChangeArrowheads="1"/>
              </p:cNvSpPr>
              <p:nvPr/>
            </p:nvSpPr>
            <p:spPr bwMode="auto">
              <a:xfrm>
                <a:off x="1591" y="388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816" name="Rectangle 676"/>
              <p:cNvSpPr>
                <a:spLocks noChangeArrowheads="1"/>
              </p:cNvSpPr>
              <p:nvPr/>
            </p:nvSpPr>
            <p:spPr bwMode="auto">
              <a:xfrm>
                <a:off x="1614" y="388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2817" name="Rectangle 677"/>
              <p:cNvSpPr>
                <a:spLocks noChangeArrowheads="1"/>
              </p:cNvSpPr>
              <p:nvPr/>
            </p:nvSpPr>
            <p:spPr bwMode="auto">
              <a:xfrm>
                <a:off x="1653" y="3880"/>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2818" name="Rectangle 678"/>
              <p:cNvSpPr>
                <a:spLocks noChangeArrowheads="1"/>
              </p:cNvSpPr>
              <p:nvPr/>
            </p:nvSpPr>
            <p:spPr bwMode="auto">
              <a:xfrm>
                <a:off x="1705"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19" name="Rectangle 679"/>
              <p:cNvSpPr>
                <a:spLocks noChangeArrowheads="1"/>
              </p:cNvSpPr>
              <p:nvPr/>
            </p:nvSpPr>
            <p:spPr bwMode="auto">
              <a:xfrm>
                <a:off x="1740"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820" name="Rectangle 680"/>
              <p:cNvSpPr>
                <a:spLocks noChangeArrowheads="1"/>
              </p:cNvSpPr>
              <p:nvPr/>
            </p:nvSpPr>
            <p:spPr bwMode="auto">
              <a:xfrm>
                <a:off x="1776"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821" name="Rectangle 681"/>
              <p:cNvSpPr>
                <a:spLocks noChangeArrowheads="1"/>
              </p:cNvSpPr>
              <p:nvPr/>
            </p:nvSpPr>
            <p:spPr bwMode="auto">
              <a:xfrm>
                <a:off x="1831" y="388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822" name="Rectangle 682"/>
              <p:cNvSpPr>
                <a:spLocks noChangeArrowheads="1"/>
              </p:cNvSpPr>
              <p:nvPr/>
            </p:nvSpPr>
            <p:spPr bwMode="auto">
              <a:xfrm>
                <a:off x="1854" y="388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823" name="Rectangle 683"/>
              <p:cNvSpPr>
                <a:spLocks noChangeArrowheads="1"/>
              </p:cNvSpPr>
              <p:nvPr/>
            </p:nvSpPr>
            <p:spPr bwMode="auto">
              <a:xfrm>
                <a:off x="1912" y="3880"/>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824" name="Rectangle 684"/>
              <p:cNvSpPr>
                <a:spLocks noChangeArrowheads="1"/>
              </p:cNvSpPr>
              <p:nvPr/>
            </p:nvSpPr>
            <p:spPr bwMode="auto">
              <a:xfrm>
                <a:off x="1938"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825" name="Rectangle 685"/>
              <p:cNvSpPr>
                <a:spLocks noChangeArrowheads="1"/>
              </p:cNvSpPr>
              <p:nvPr/>
            </p:nvSpPr>
            <p:spPr bwMode="auto">
              <a:xfrm>
                <a:off x="1975"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826" name="Rectangle 686"/>
              <p:cNvSpPr>
                <a:spLocks noChangeArrowheads="1"/>
              </p:cNvSpPr>
              <p:nvPr/>
            </p:nvSpPr>
            <p:spPr bwMode="auto">
              <a:xfrm>
                <a:off x="2013" y="388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827" name="Rectangle 687"/>
              <p:cNvSpPr>
                <a:spLocks noChangeArrowheads="1"/>
              </p:cNvSpPr>
              <p:nvPr/>
            </p:nvSpPr>
            <p:spPr bwMode="auto">
              <a:xfrm>
                <a:off x="2051"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2828" name="Rectangle 688"/>
              <p:cNvSpPr>
                <a:spLocks noChangeArrowheads="1"/>
              </p:cNvSpPr>
              <p:nvPr/>
            </p:nvSpPr>
            <p:spPr bwMode="auto">
              <a:xfrm>
                <a:off x="2087"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829" name="Rectangle 689"/>
              <p:cNvSpPr>
                <a:spLocks noChangeArrowheads="1"/>
              </p:cNvSpPr>
              <p:nvPr/>
            </p:nvSpPr>
            <p:spPr bwMode="auto">
              <a:xfrm>
                <a:off x="2124" y="3880"/>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830" name="Rectangle 690"/>
              <p:cNvSpPr>
                <a:spLocks noChangeArrowheads="1"/>
              </p:cNvSpPr>
              <p:nvPr/>
            </p:nvSpPr>
            <p:spPr bwMode="auto">
              <a:xfrm>
                <a:off x="2152" y="388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831" name="Rectangle 691"/>
              <p:cNvSpPr>
                <a:spLocks noChangeArrowheads="1"/>
              </p:cNvSpPr>
              <p:nvPr/>
            </p:nvSpPr>
            <p:spPr bwMode="auto">
              <a:xfrm>
                <a:off x="1264" y="395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832" name="Rectangle 692"/>
              <p:cNvSpPr>
                <a:spLocks noChangeArrowheads="1"/>
              </p:cNvSpPr>
              <p:nvPr/>
            </p:nvSpPr>
            <p:spPr bwMode="auto">
              <a:xfrm>
                <a:off x="1307" y="395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33" name="Rectangle 693"/>
              <p:cNvSpPr>
                <a:spLocks noChangeArrowheads="1"/>
              </p:cNvSpPr>
              <p:nvPr/>
            </p:nvSpPr>
            <p:spPr bwMode="auto">
              <a:xfrm>
                <a:off x="1343" y="395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834" name="Rectangle 694"/>
              <p:cNvSpPr>
                <a:spLocks noChangeArrowheads="1"/>
              </p:cNvSpPr>
              <p:nvPr/>
            </p:nvSpPr>
            <p:spPr bwMode="auto">
              <a:xfrm>
                <a:off x="1362" y="3959"/>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gh</a:t>
                </a:r>
                <a:endParaRPr lang="en-US" altLang="en-US" sz="1350" kern="0">
                  <a:solidFill>
                    <a:srgbClr val="000000"/>
                  </a:solidFill>
                  <a:cs typeface="Arial"/>
                  <a:sym typeface="Arial"/>
                </a:endParaRPr>
              </a:p>
            </p:txBody>
          </p:sp>
          <p:sp>
            <p:nvSpPr>
              <p:cNvPr id="2835" name="Rectangle 695"/>
              <p:cNvSpPr>
                <a:spLocks noChangeArrowheads="1"/>
              </p:cNvSpPr>
              <p:nvPr/>
            </p:nvSpPr>
            <p:spPr bwMode="auto">
              <a:xfrm>
                <a:off x="1443" y="395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36" name="Rectangle 696"/>
              <p:cNvSpPr>
                <a:spLocks noChangeArrowheads="1"/>
              </p:cNvSpPr>
              <p:nvPr/>
            </p:nvSpPr>
            <p:spPr bwMode="auto">
              <a:xfrm>
                <a:off x="1479" y="3959"/>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837" name="Rectangle 697"/>
              <p:cNvSpPr>
                <a:spLocks noChangeArrowheads="1"/>
              </p:cNvSpPr>
              <p:nvPr/>
            </p:nvSpPr>
            <p:spPr bwMode="auto">
              <a:xfrm>
                <a:off x="1557" y="395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838" name="Rectangle 698"/>
              <p:cNvSpPr>
                <a:spLocks noChangeArrowheads="1"/>
              </p:cNvSpPr>
              <p:nvPr/>
            </p:nvSpPr>
            <p:spPr bwMode="auto">
              <a:xfrm>
                <a:off x="1594" y="395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839" name="Rectangle 699"/>
              <p:cNvSpPr>
                <a:spLocks noChangeArrowheads="1"/>
              </p:cNvSpPr>
              <p:nvPr/>
            </p:nvSpPr>
            <p:spPr bwMode="auto">
              <a:xfrm>
                <a:off x="1612" y="395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2840" name="Rectangle 700"/>
              <p:cNvSpPr>
                <a:spLocks noChangeArrowheads="1"/>
              </p:cNvSpPr>
              <p:nvPr/>
            </p:nvSpPr>
            <p:spPr bwMode="auto">
              <a:xfrm>
                <a:off x="1636" y="395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41" name="Rectangle 701"/>
              <p:cNvSpPr>
                <a:spLocks noChangeArrowheads="1"/>
              </p:cNvSpPr>
              <p:nvPr/>
            </p:nvSpPr>
            <p:spPr bwMode="auto">
              <a:xfrm>
                <a:off x="1684" y="395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842" name="Rectangle 702"/>
              <p:cNvSpPr>
                <a:spLocks noChangeArrowheads="1"/>
              </p:cNvSpPr>
              <p:nvPr/>
            </p:nvSpPr>
            <p:spPr bwMode="auto">
              <a:xfrm>
                <a:off x="1720" y="395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843" name="Rectangle 703"/>
              <p:cNvSpPr>
                <a:spLocks noChangeArrowheads="1"/>
              </p:cNvSpPr>
              <p:nvPr/>
            </p:nvSpPr>
            <p:spPr bwMode="auto">
              <a:xfrm>
                <a:off x="1738" y="395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44" name="Rectangle 704"/>
              <p:cNvSpPr>
                <a:spLocks noChangeArrowheads="1"/>
              </p:cNvSpPr>
              <p:nvPr/>
            </p:nvSpPr>
            <p:spPr bwMode="auto">
              <a:xfrm>
                <a:off x="1776" y="3959"/>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845" name="Rectangle 705"/>
              <p:cNvSpPr>
                <a:spLocks noChangeArrowheads="1"/>
              </p:cNvSpPr>
              <p:nvPr/>
            </p:nvSpPr>
            <p:spPr bwMode="auto">
              <a:xfrm>
                <a:off x="1853" y="395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846" name="Rectangle 706"/>
              <p:cNvSpPr>
                <a:spLocks noChangeArrowheads="1"/>
              </p:cNvSpPr>
              <p:nvPr/>
            </p:nvSpPr>
            <p:spPr bwMode="auto">
              <a:xfrm>
                <a:off x="1889" y="395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847" name="Rectangle 707"/>
              <p:cNvSpPr>
                <a:spLocks noChangeArrowheads="1"/>
              </p:cNvSpPr>
              <p:nvPr/>
            </p:nvSpPr>
            <p:spPr bwMode="auto">
              <a:xfrm>
                <a:off x="1915" y="395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848" name="Rectangle 708"/>
              <p:cNvSpPr>
                <a:spLocks noChangeArrowheads="1"/>
              </p:cNvSpPr>
              <p:nvPr/>
            </p:nvSpPr>
            <p:spPr bwMode="auto">
              <a:xfrm>
                <a:off x="1955" y="395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849" name="Rectangle 709"/>
              <p:cNvSpPr>
                <a:spLocks noChangeArrowheads="1"/>
              </p:cNvSpPr>
              <p:nvPr/>
            </p:nvSpPr>
            <p:spPr bwMode="auto">
              <a:xfrm>
                <a:off x="1992" y="395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850" name="Rectangle 710"/>
              <p:cNvSpPr>
                <a:spLocks noChangeArrowheads="1"/>
              </p:cNvSpPr>
              <p:nvPr/>
            </p:nvSpPr>
            <p:spPr bwMode="auto">
              <a:xfrm>
                <a:off x="1264" y="4039"/>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851" name="Rectangle 711"/>
              <p:cNvSpPr>
                <a:spLocks noChangeArrowheads="1"/>
              </p:cNvSpPr>
              <p:nvPr/>
            </p:nvSpPr>
            <p:spPr bwMode="auto">
              <a:xfrm>
                <a:off x="1319" y="40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852" name="Rectangle 712"/>
              <p:cNvSpPr>
                <a:spLocks noChangeArrowheads="1"/>
              </p:cNvSpPr>
              <p:nvPr/>
            </p:nvSpPr>
            <p:spPr bwMode="auto">
              <a:xfrm>
                <a:off x="1360"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853" name="Rectangle 713"/>
              <p:cNvSpPr>
                <a:spLocks noChangeArrowheads="1"/>
              </p:cNvSpPr>
              <p:nvPr/>
            </p:nvSpPr>
            <p:spPr bwMode="auto">
              <a:xfrm>
                <a:off x="1397"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854" name="Rectangle 714"/>
              <p:cNvSpPr>
                <a:spLocks noChangeArrowheads="1"/>
              </p:cNvSpPr>
              <p:nvPr/>
            </p:nvSpPr>
            <p:spPr bwMode="auto">
              <a:xfrm>
                <a:off x="1432" y="403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855" name="Rectangle 715"/>
              <p:cNvSpPr>
                <a:spLocks noChangeArrowheads="1"/>
              </p:cNvSpPr>
              <p:nvPr/>
            </p:nvSpPr>
            <p:spPr bwMode="auto">
              <a:xfrm>
                <a:off x="1452"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856" name="Rectangle 716"/>
              <p:cNvSpPr>
                <a:spLocks noChangeArrowheads="1"/>
              </p:cNvSpPr>
              <p:nvPr/>
            </p:nvSpPr>
            <p:spPr bwMode="auto">
              <a:xfrm>
                <a:off x="1488"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857" name="Rectangle 717"/>
              <p:cNvSpPr>
                <a:spLocks noChangeArrowheads="1"/>
              </p:cNvSpPr>
              <p:nvPr/>
            </p:nvSpPr>
            <p:spPr bwMode="auto">
              <a:xfrm>
                <a:off x="1543" y="403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858" name="Rectangle 718"/>
              <p:cNvSpPr>
                <a:spLocks noChangeArrowheads="1"/>
              </p:cNvSpPr>
              <p:nvPr/>
            </p:nvSpPr>
            <p:spPr bwMode="auto">
              <a:xfrm>
                <a:off x="1589" y="40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859" name="Rectangle 719"/>
              <p:cNvSpPr>
                <a:spLocks noChangeArrowheads="1"/>
              </p:cNvSpPr>
              <p:nvPr/>
            </p:nvSpPr>
            <p:spPr bwMode="auto">
              <a:xfrm>
                <a:off x="1630"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60" name="Rectangle 720"/>
              <p:cNvSpPr>
                <a:spLocks noChangeArrowheads="1"/>
              </p:cNvSpPr>
              <p:nvPr/>
            </p:nvSpPr>
            <p:spPr bwMode="auto">
              <a:xfrm>
                <a:off x="1666" y="40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2861" name="Rectangle 721"/>
              <p:cNvSpPr>
                <a:spLocks noChangeArrowheads="1"/>
              </p:cNvSpPr>
              <p:nvPr/>
            </p:nvSpPr>
            <p:spPr bwMode="auto">
              <a:xfrm>
                <a:off x="1725" y="403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2862" name="Rectangle 722"/>
              <p:cNvSpPr>
                <a:spLocks noChangeArrowheads="1"/>
              </p:cNvSpPr>
              <p:nvPr/>
            </p:nvSpPr>
            <p:spPr bwMode="auto">
              <a:xfrm>
                <a:off x="1773"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63" name="Rectangle 723"/>
              <p:cNvSpPr>
                <a:spLocks noChangeArrowheads="1"/>
              </p:cNvSpPr>
              <p:nvPr/>
            </p:nvSpPr>
            <p:spPr bwMode="auto">
              <a:xfrm>
                <a:off x="1810" y="403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864" name="Rectangle 724"/>
              <p:cNvSpPr>
                <a:spLocks noChangeArrowheads="1"/>
              </p:cNvSpPr>
              <p:nvPr/>
            </p:nvSpPr>
            <p:spPr bwMode="auto">
              <a:xfrm>
                <a:off x="1831" y="4039"/>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hs –</a:t>
                </a:r>
                <a:endParaRPr lang="en-US" altLang="en-US" sz="1350" kern="0">
                  <a:solidFill>
                    <a:srgbClr val="000000"/>
                  </a:solidFill>
                  <a:cs typeface="Arial"/>
                  <a:sym typeface="Arial"/>
                </a:endParaRPr>
              </a:p>
            </p:txBody>
          </p:sp>
          <p:sp>
            <p:nvSpPr>
              <p:cNvPr id="2865" name="Rectangle 725"/>
              <p:cNvSpPr>
                <a:spLocks noChangeArrowheads="1"/>
              </p:cNvSpPr>
              <p:nvPr/>
            </p:nvSpPr>
            <p:spPr bwMode="auto">
              <a:xfrm>
                <a:off x="1983" y="403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2866" name="Rectangle 726"/>
              <p:cNvSpPr>
                <a:spLocks noChangeArrowheads="1"/>
              </p:cNvSpPr>
              <p:nvPr/>
            </p:nvSpPr>
            <p:spPr bwMode="auto">
              <a:xfrm>
                <a:off x="2031" y="40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867" name="Rectangle 727"/>
              <p:cNvSpPr>
                <a:spLocks noChangeArrowheads="1"/>
              </p:cNvSpPr>
              <p:nvPr/>
            </p:nvSpPr>
            <p:spPr bwMode="auto">
              <a:xfrm>
                <a:off x="2071"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868" name="Rectangle 728"/>
              <p:cNvSpPr>
                <a:spLocks noChangeArrowheads="1"/>
              </p:cNvSpPr>
              <p:nvPr/>
            </p:nvSpPr>
            <p:spPr bwMode="auto">
              <a:xfrm>
                <a:off x="2108" y="403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869" name="Rectangle 729"/>
              <p:cNvSpPr>
                <a:spLocks noChangeArrowheads="1"/>
              </p:cNvSpPr>
              <p:nvPr/>
            </p:nvSpPr>
            <p:spPr bwMode="auto">
              <a:xfrm>
                <a:off x="2133" y="40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2870" name="Rectangle 730"/>
              <p:cNvSpPr>
                <a:spLocks noChangeArrowheads="1"/>
              </p:cNvSpPr>
              <p:nvPr/>
            </p:nvSpPr>
            <p:spPr bwMode="auto">
              <a:xfrm>
                <a:off x="2193" y="40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871" name="Rectangle 731"/>
              <p:cNvSpPr>
                <a:spLocks noChangeArrowheads="1"/>
              </p:cNvSpPr>
              <p:nvPr/>
            </p:nvSpPr>
            <p:spPr bwMode="auto">
              <a:xfrm>
                <a:off x="2233" y="403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f</a:t>
                </a:r>
                <a:endParaRPr lang="en-US" altLang="en-US" sz="1350" kern="0">
                  <a:solidFill>
                    <a:srgbClr val="000000"/>
                  </a:solidFill>
                  <a:cs typeface="Arial"/>
                  <a:sym typeface="Arial"/>
                </a:endParaRPr>
              </a:p>
            </p:txBody>
          </p:sp>
          <p:sp>
            <p:nvSpPr>
              <p:cNvPr id="2872" name="Rectangle 732"/>
              <p:cNvSpPr>
                <a:spLocks noChangeArrowheads="1"/>
              </p:cNvSpPr>
              <p:nvPr/>
            </p:nvSpPr>
            <p:spPr bwMode="auto">
              <a:xfrm>
                <a:off x="2272" y="40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873" name="Rectangle 733"/>
              <p:cNvSpPr>
                <a:spLocks noChangeArrowheads="1"/>
              </p:cNvSpPr>
              <p:nvPr/>
            </p:nvSpPr>
            <p:spPr bwMode="auto">
              <a:xfrm>
                <a:off x="2308" y="403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874" name="Rectangle 734"/>
              <p:cNvSpPr>
                <a:spLocks noChangeArrowheads="1"/>
              </p:cNvSpPr>
              <p:nvPr/>
            </p:nvSpPr>
            <p:spPr bwMode="auto">
              <a:xfrm>
                <a:off x="2335" y="403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875" name="Rectangle 735"/>
              <p:cNvSpPr>
                <a:spLocks noChangeArrowheads="1"/>
              </p:cNvSpPr>
              <p:nvPr/>
            </p:nvSpPr>
            <p:spPr bwMode="auto">
              <a:xfrm>
                <a:off x="2375"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876" name="Rectangle 736"/>
              <p:cNvSpPr>
                <a:spLocks noChangeArrowheads="1"/>
              </p:cNvSpPr>
              <p:nvPr/>
            </p:nvSpPr>
            <p:spPr bwMode="auto">
              <a:xfrm>
                <a:off x="2412" y="4039"/>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te</a:t>
                </a:r>
                <a:endParaRPr lang="en-US" altLang="en-US" sz="1350" kern="0">
                  <a:solidFill>
                    <a:srgbClr val="000000"/>
                  </a:solidFill>
                  <a:cs typeface="Arial"/>
                  <a:sym typeface="Arial"/>
                </a:endParaRPr>
              </a:p>
            </p:txBody>
          </p:sp>
          <p:sp>
            <p:nvSpPr>
              <p:cNvPr id="2877" name="Rectangle 737"/>
              <p:cNvSpPr>
                <a:spLocks noChangeArrowheads="1"/>
              </p:cNvSpPr>
              <p:nvPr/>
            </p:nvSpPr>
            <p:spPr bwMode="auto">
              <a:xfrm>
                <a:off x="2471"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878" name="Rectangle 738"/>
              <p:cNvSpPr>
                <a:spLocks noChangeArrowheads="1"/>
              </p:cNvSpPr>
              <p:nvPr/>
            </p:nvSpPr>
            <p:spPr bwMode="auto">
              <a:xfrm>
                <a:off x="2508" y="403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879" name="Freeform 739"/>
              <p:cNvSpPr>
                <a:spLocks/>
              </p:cNvSpPr>
              <p:nvPr/>
            </p:nvSpPr>
            <p:spPr bwMode="auto">
              <a:xfrm>
                <a:off x="2193" y="366"/>
                <a:ext cx="1735" cy="1397"/>
              </a:xfrm>
              <a:custGeom>
                <a:avLst/>
                <a:gdLst>
                  <a:gd name="T0" fmla="*/ 1652 w 1696"/>
                  <a:gd name="T1" fmla="*/ 1364 h 1364"/>
                  <a:gd name="T2" fmla="*/ 43 w 1696"/>
                  <a:gd name="T3" fmla="*/ 1364 h 1364"/>
                  <a:gd name="T4" fmla="*/ 0 w 1696"/>
                  <a:gd name="T5" fmla="*/ 1321 h 1364"/>
                  <a:gd name="T6" fmla="*/ 0 w 1696"/>
                  <a:gd name="T7" fmla="*/ 43 h 1364"/>
                  <a:gd name="T8" fmla="*/ 43 w 1696"/>
                  <a:gd name="T9" fmla="*/ 0 h 1364"/>
                  <a:gd name="T10" fmla="*/ 1652 w 1696"/>
                  <a:gd name="T11" fmla="*/ 0 h 1364"/>
                  <a:gd name="T12" fmla="*/ 1696 w 1696"/>
                  <a:gd name="T13" fmla="*/ 43 h 1364"/>
                  <a:gd name="T14" fmla="*/ 1696 w 1696"/>
                  <a:gd name="T15" fmla="*/ 1321 h 1364"/>
                  <a:gd name="T16" fmla="*/ 1652 w 1696"/>
                  <a:gd name="T17" fmla="*/ 1364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1364">
                    <a:moveTo>
                      <a:pt x="1652" y="1364"/>
                    </a:moveTo>
                    <a:cubicBezTo>
                      <a:pt x="43" y="1364"/>
                      <a:pt x="43" y="1364"/>
                      <a:pt x="43" y="1364"/>
                    </a:cubicBezTo>
                    <a:cubicBezTo>
                      <a:pt x="19" y="1364"/>
                      <a:pt x="0" y="1345"/>
                      <a:pt x="0" y="1321"/>
                    </a:cubicBezTo>
                    <a:cubicBezTo>
                      <a:pt x="0" y="43"/>
                      <a:pt x="0" y="43"/>
                      <a:pt x="0" y="43"/>
                    </a:cubicBezTo>
                    <a:cubicBezTo>
                      <a:pt x="0" y="19"/>
                      <a:pt x="19" y="0"/>
                      <a:pt x="43" y="0"/>
                    </a:cubicBezTo>
                    <a:cubicBezTo>
                      <a:pt x="1652" y="0"/>
                      <a:pt x="1652" y="0"/>
                      <a:pt x="1652" y="0"/>
                    </a:cubicBezTo>
                    <a:cubicBezTo>
                      <a:pt x="1676" y="0"/>
                      <a:pt x="1696" y="19"/>
                      <a:pt x="1696" y="43"/>
                    </a:cubicBezTo>
                    <a:cubicBezTo>
                      <a:pt x="1696" y="1321"/>
                      <a:pt x="1696" y="1321"/>
                      <a:pt x="1696" y="1321"/>
                    </a:cubicBezTo>
                    <a:cubicBezTo>
                      <a:pt x="1696" y="1345"/>
                      <a:pt x="1676" y="1364"/>
                      <a:pt x="1652" y="1364"/>
                    </a:cubicBezTo>
                    <a:close/>
                  </a:path>
                </a:pathLst>
              </a:custGeom>
              <a:solidFill>
                <a:srgbClr val="FFFFFF"/>
              </a:solidFill>
              <a:ln w="25400" cap="flat">
                <a:solidFill>
                  <a:srgbClr val="003DA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GB" sz="1050" kern="0">
                  <a:solidFill>
                    <a:srgbClr val="000000"/>
                  </a:solidFill>
                  <a:latin typeface="Arial"/>
                  <a:cs typeface="Arial"/>
                  <a:sym typeface="Arial"/>
                </a:endParaRPr>
              </a:p>
            </p:txBody>
          </p:sp>
          <p:sp>
            <p:nvSpPr>
              <p:cNvPr id="2880" name="Rectangle 740"/>
              <p:cNvSpPr>
                <a:spLocks noChangeArrowheads="1"/>
              </p:cNvSpPr>
              <p:nvPr/>
            </p:nvSpPr>
            <p:spPr bwMode="auto">
              <a:xfrm>
                <a:off x="2299" y="463"/>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G</a:t>
                </a:r>
                <a:endParaRPr lang="en-US" altLang="en-US" sz="1350" kern="0">
                  <a:solidFill>
                    <a:srgbClr val="000000"/>
                  </a:solidFill>
                  <a:cs typeface="Arial"/>
                  <a:sym typeface="Arial"/>
                </a:endParaRPr>
              </a:p>
            </p:txBody>
          </p:sp>
          <p:sp>
            <p:nvSpPr>
              <p:cNvPr id="2881" name="Rectangle 741"/>
              <p:cNvSpPr>
                <a:spLocks noChangeArrowheads="1"/>
              </p:cNvSpPr>
              <p:nvPr/>
            </p:nvSpPr>
            <p:spPr bwMode="auto">
              <a:xfrm>
                <a:off x="2401" y="46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2882" name="Rectangle 742"/>
              <p:cNvSpPr>
                <a:spLocks noChangeArrowheads="1"/>
              </p:cNvSpPr>
              <p:nvPr/>
            </p:nvSpPr>
            <p:spPr bwMode="auto">
              <a:xfrm>
                <a:off x="2479" y="46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v</a:t>
                </a:r>
                <a:endParaRPr lang="en-US" altLang="en-US" sz="1350" kern="0">
                  <a:solidFill>
                    <a:srgbClr val="000000"/>
                  </a:solidFill>
                  <a:cs typeface="Arial"/>
                  <a:sym typeface="Arial"/>
                </a:endParaRPr>
              </a:p>
            </p:txBody>
          </p:sp>
          <p:sp>
            <p:nvSpPr>
              <p:cNvPr id="2883" name="Rectangle 743"/>
              <p:cNvSpPr>
                <a:spLocks noChangeArrowheads="1"/>
              </p:cNvSpPr>
              <p:nvPr/>
            </p:nvSpPr>
            <p:spPr bwMode="auto">
              <a:xfrm>
                <a:off x="2550" y="46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2884" name="Rectangle 744"/>
              <p:cNvSpPr>
                <a:spLocks noChangeArrowheads="1"/>
              </p:cNvSpPr>
              <p:nvPr/>
            </p:nvSpPr>
            <p:spPr bwMode="auto">
              <a:xfrm>
                <a:off x="2623" y="46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n</a:t>
                </a:r>
                <a:endParaRPr lang="en-US" altLang="en-US" sz="1350" kern="0">
                  <a:solidFill>
                    <a:srgbClr val="000000"/>
                  </a:solidFill>
                  <a:cs typeface="Arial"/>
                  <a:sym typeface="Arial"/>
                </a:endParaRPr>
              </a:p>
            </p:txBody>
          </p:sp>
          <p:sp>
            <p:nvSpPr>
              <p:cNvPr id="2885" name="Rectangle 745"/>
              <p:cNvSpPr>
                <a:spLocks noChangeArrowheads="1"/>
              </p:cNvSpPr>
              <p:nvPr/>
            </p:nvSpPr>
            <p:spPr bwMode="auto">
              <a:xfrm>
                <a:off x="2741" y="46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2886" name="Rectangle 746"/>
              <p:cNvSpPr>
                <a:spLocks noChangeArrowheads="1"/>
              </p:cNvSpPr>
              <p:nvPr/>
            </p:nvSpPr>
            <p:spPr bwMode="auto">
              <a:xfrm>
                <a:off x="2814" y="46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n</a:t>
                </a:r>
                <a:endParaRPr lang="en-US" altLang="en-US" sz="1350" kern="0">
                  <a:solidFill>
                    <a:srgbClr val="000000"/>
                  </a:solidFill>
                  <a:cs typeface="Arial"/>
                  <a:sym typeface="Arial"/>
                </a:endParaRPr>
              </a:p>
            </p:txBody>
          </p:sp>
          <p:sp>
            <p:nvSpPr>
              <p:cNvPr id="2887" name="Rectangle 747"/>
              <p:cNvSpPr>
                <a:spLocks noChangeArrowheads="1"/>
              </p:cNvSpPr>
              <p:nvPr/>
            </p:nvSpPr>
            <p:spPr bwMode="auto">
              <a:xfrm>
                <a:off x="2893" y="46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d</a:t>
                </a:r>
                <a:endParaRPr lang="en-US" altLang="en-US" sz="1350" kern="0">
                  <a:solidFill>
                    <a:srgbClr val="000000"/>
                  </a:solidFill>
                  <a:cs typeface="Arial"/>
                  <a:sym typeface="Arial"/>
                </a:endParaRPr>
              </a:p>
            </p:txBody>
          </p:sp>
          <p:sp>
            <p:nvSpPr>
              <p:cNvPr id="2888" name="Rectangle 748"/>
              <p:cNvSpPr>
                <a:spLocks noChangeArrowheads="1"/>
              </p:cNvSpPr>
              <p:nvPr/>
            </p:nvSpPr>
            <p:spPr bwMode="auto">
              <a:xfrm>
                <a:off x="3011" y="463"/>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G</a:t>
                </a:r>
                <a:endParaRPr lang="en-US" altLang="en-US" sz="1350" kern="0">
                  <a:solidFill>
                    <a:srgbClr val="000000"/>
                  </a:solidFill>
                  <a:cs typeface="Arial"/>
                  <a:sym typeface="Arial"/>
                </a:endParaRPr>
              </a:p>
            </p:txBody>
          </p:sp>
          <p:sp>
            <p:nvSpPr>
              <p:cNvPr id="2889" name="Rectangle 749"/>
              <p:cNvSpPr>
                <a:spLocks noChangeArrowheads="1"/>
              </p:cNvSpPr>
              <p:nvPr/>
            </p:nvSpPr>
            <p:spPr bwMode="auto">
              <a:xfrm>
                <a:off x="3114" y="463"/>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2890" name="Rectangle 750"/>
              <p:cNvSpPr>
                <a:spLocks noChangeArrowheads="1"/>
              </p:cNvSpPr>
              <p:nvPr/>
            </p:nvSpPr>
            <p:spPr bwMode="auto">
              <a:xfrm>
                <a:off x="3166" y="46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2891" name="Rectangle 751"/>
              <p:cNvSpPr>
                <a:spLocks noChangeArrowheads="1"/>
              </p:cNvSpPr>
              <p:nvPr/>
            </p:nvSpPr>
            <p:spPr bwMode="auto">
              <a:xfrm>
                <a:off x="3238" y="46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2892" name="Rectangle 752"/>
              <p:cNvSpPr>
                <a:spLocks noChangeArrowheads="1"/>
              </p:cNvSpPr>
              <p:nvPr/>
            </p:nvSpPr>
            <p:spPr bwMode="auto">
              <a:xfrm>
                <a:off x="3311" y="463"/>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t</a:t>
                </a:r>
                <a:endParaRPr lang="en-US" altLang="en-US" sz="1350" kern="0">
                  <a:solidFill>
                    <a:srgbClr val="000000"/>
                  </a:solidFill>
                  <a:cs typeface="Arial"/>
                  <a:sym typeface="Arial"/>
                </a:endParaRPr>
              </a:p>
            </p:txBody>
          </p:sp>
          <p:sp>
            <p:nvSpPr>
              <p:cNvPr id="2893" name="Rectangle 753"/>
              <p:cNvSpPr>
                <a:spLocks noChangeArrowheads="1"/>
              </p:cNvSpPr>
              <p:nvPr/>
            </p:nvSpPr>
            <p:spPr bwMode="auto">
              <a:xfrm>
                <a:off x="3355" y="46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e</a:t>
                </a:r>
                <a:endParaRPr lang="en-US" altLang="en-US" sz="1350" kern="0">
                  <a:solidFill>
                    <a:srgbClr val="000000"/>
                  </a:solidFill>
                  <a:cs typeface="Arial"/>
                  <a:sym typeface="Arial"/>
                </a:endParaRPr>
              </a:p>
            </p:txBody>
          </p:sp>
          <p:sp>
            <p:nvSpPr>
              <p:cNvPr id="2894" name="Rectangle 754"/>
              <p:cNvSpPr>
                <a:spLocks noChangeArrowheads="1"/>
              </p:cNvSpPr>
              <p:nvPr/>
            </p:nvSpPr>
            <p:spPr bwMode="auto">
              <a:xfrm>
                <a:off x="3428" y="463"/>
                <a:ext cx="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r</a:t>
                </a:r>
                <a:endParaRPr lang="en-US" altLang="en-US" sz="1350" kern="0">
                  <a:solidFill>
                    <a:srgbClr val="000000"/>
                  </a:solidFill>
                  <a:cs typeface="Arial"/>
                  <a:sym typeface="Arial"/>
                </a:endParaRPr>
              </a:p>
            </p:txBody>
          </p:sp>
          <p:sp>
            <p:nvSpPr>
              <p:cNvPr id="2895" name="Rectangle 755"/>
              <p:cNvSpPr>
                <a:spLocks noChangeArrowheads="1"/>
              </p:cNvSpPr>
              <p:nvPr/>
            </p:nvSpPr>
            <p:spPr bwMode="auto">
              <a:xfrm>
                <a:off x="2288" y="623"/>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G</a:t>
                </a:r>
                <a:endParaRPr lang="en-US" altLang="en-US" sz="1350" kern="0">
                  <a:solidFill>
                    <a:srgbClr val="000000"/>
                  </a:solidFill>
                  <a:cs typeface="Arial"/>
                  <a:sym typeface="Arial"/>
                </a:endParaRPr>
              </a:p>
            </p:txBody>
          </p:sp>
          <p:sp>
            <p:nvSpPr>
              <p:cNvPr id="2896" name="Rectangle 756"/>
              <p:cNvSpPr>
                <a:spLocks noChangeArrowheads="1"/>
              </p:cNvSpPr>
              <p:nvPr/>
            </p:nvSpPr>
            <p:spPr bwMode="auto">
              <a:xfrm>
                <a:off x="2390" y="62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2897" name="Rectangle 757"/>
              <p:cNvSpPr>
                <a:spLocks noChangeArrowheads="1"/>
              </p:cNvSpPr>
              <p:nvPr/>
            </p:nvSpPr>
            <p:spPr bwMode="auto">
              <a:xfrm>
                <a:off x="2468" y="62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v</a:t>
                </a:r>
                <a:endParaRPr lang="en-US" altLang="en-US" sz="1350" kern="0">
                  <a:solidFill>
                    <a:srgbClr val="000000"/>
                  </a:solidFill>
                  <a:cs typeface="Arial"/>
                  <a:sym typeface="Arial"/>
                </a:endParaRPr>
              </a:p>
            </p:txBody>
          </p:sp>
          <p:sp>
            <p:nvSpPr>
              <p:cNvPr id="2898" name="Rectangle 758"/>
              <p:cNvSpPr>
                <a:spLocks noChangeArrowheads="1"/>
              </p:cNvSpPr>
              <p:nvPr/>
            </p:nvSpPr>
            <p:spPr bwMode="auto">
              <a:xfrm>
                <a:off x="2538" y="62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2899" name="Rectangle 759"/>
              <p:cNvSpPr>
                <a:spLocks noChangeArrowheads="1"/>
              </p:cNvSpPr>
              <p:nvPr/>
            </p:nvSpPr>
            <p:spPr bwMode="auto">
              <a:xfrm>
                <a:off x="2612" y="62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n</a:t>
                </a:r>
                <a:endParaRPr lang="en-US" altLang="en-US" sz="1350" kern="0">
                  <a:solidFill>
                    <a:srgbClr val="000000"/>
                  </a:solidFill>
                  <a:cs typeface="Arial"/>
                  <a:sym typeface="Arial"/>
                </a:endParaRPr>
              </a:p>
            </p:txBody>
          </p:sp>
          <p:sp>
            <p:nvSpPr>
              <p:cNvPr id="2900" name="Rectangle 760"/>
              <p:cNvSpPr>
                <a:spLocks noChangeArrowheads="1"/>
              </p:cNvSpPr>
              <p:nvPr/>
            </p:nvSpPr>
            <p:spPr bwMode="auto">
              <a:xfrm>
                <a:off x="2730" y="623"/>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2901" name="Rectangle 761"/>
              <p:cNvSpPr>
                <a:spLocks noChangeArrowheads="1"/>
              </p:cNvSpPr>
              <p:nvPr/>
            </p:nvSpPr>
            <p:spPr bwMode="auto">
              <a:xfrm>
                <a:off x="2769" y="623"/>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G</a:t>
                </a:r>
                <a:endParaRPr lang="en-US" altLang="en-US" sz="1350" kern="0">
                  <a:solidFill>
                    <a:srgbClr val="000000"/>
                  </a:solidFill>
                  <a:cs typeface="Arial"/>
                  <a:sym typeface="Arial"/>
                </a:endParaRPr>
              </a:p>
            </p:txBody>
          </p:sp>
          <p:sp>
            <p:nvSpPr>
              <p:cNvPr id="2902" name="Rectangle 762"/>
              <p:cNvSpPr>
                <a:spLocks noChangeArrowheads="1"/>
              </p:cNvSpPr>
              <p:nvPr/>
            </p:nvSpPr>
            <p:spPr bwMode="auto">
              <a:xfrm>
                <a:off x="2871" y="623"/>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l</a:t>
                </a:r>
                <a:endParaRPr lang="en-US" altLang="en-US" sz="1350" kern="0">
                  <a:solidFill>
                    <a:srgbClr val="000000"/>
                  </a:solidFill>
                  <a:cs typeface="Arial"/>
                  <a:sym typeface="Arial"/>
                </a:endParaRPr>
              </a:p>
            </p:txBody>
          </p:sp>
          <p:sp>
            <p:nvSpPr>
              <p:cNvPr id="2903" name="Rectangle 763"/>
              <p:cNvSpPr>
                <a:spLocks noChangeArrowheads="1"/>
              </p:cNvSpPr>
              <p:nvPr/>
            </p:nvSpPr>
            <p:spPr bwMode="auto">
              <a:xfrm>
                <a:off x="2907" y="62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a:t>
                </a:r>
                <a:endParaRPr lang="en-US" altLang="en-US" sz="1350" kern="0">
                  <a:solidFill>
                    <a:srgbClr val="000000"/>
                  </a:solidFill>
                  <a:cs typeface="Arial"/>
                  <a:sym typeface="Arial"/>
                </a:endParaRPr>
              </a:p>
            </p:txBody>
          </p:sp>
          <p:sp>
            <p:nvSpPr>
              <p:cNvPr id="2904" name="Rectangle 764"/>
              <p:cNvSpPr>
                <a:spLocks noChangeArrowheads="1"/>
              </p:cNvSpPr>
              <p:nvPr/>
            </p:nvSpPr>
            <p:spPr bwMode="auto">
              <a:xfrm>
                <a:off x="2980" y="623"/>
                <a:ext cx="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s</a:t>
                </a:r>
                <a:endParaRPr lang="en-US" altLang="en-US" sz="1350" kern="0">
                  <a:solidFill>
                    <a:srgbClr val="000000"/>
                  </a:solidFill>
                  <a:cs typeface="Arial"/>
                  <a:sym typeface="Arial"/>
                </a:endParaRPr>
              </a:p>
            </p:txBody>
          </p:sp>
          <p:sp>
            <p:nvSpPr>
              <p:cNvPr id="2905" name="Rectangle 765"/>
              <p:cNvSpPr>
                <a:spLocks noChangeArrowheads="1"/>
              </p:cNvSpPr>
              <p:nvPr/>
            </p:nvSpPr>
            <p:spPr bwMode="auto">
              <a:xfrm>
                <a:off x="3053" y="62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g</a:t>
                </a:r>
                <a:endParaRPr lang="en-US" altLang="en-US" sz="1350" kern="0">
                  <a:solidFill>
                    <a:srgbClr val="000000"/>
                  </a:solidFill>
                  <a:cs typeface="Arial"/>
                  <a:sym typeface="Arial"/>
                </a:endParaRPr>
              </a:p>
            </p:txBody>
          </p:sp>
          <p:sp>
            <p:nvSpPr>
              <p:cNvPr id="2906" name="Rectangle 766"/>
              <p:cNvSpPr>
                <a:spLocks noChangeArrowheads="1"/>
              </p:cNvSpPr>
              <p:nvPr/>
            </p:nvSpPr>
            <p:spPr bwMode="auto">
              <a:xfrm>
                <a:off x="3133" y="623"/>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o</a:t>
                </a:r>
                <a:endParaRPr lang="en-US" altLang="en-US" sz="1350" kern="0">
                  <a:solidFill>
                    <a:srgbClr val="000000"/>
                  </a:solidFill>
                  <a:cs typeface="Arial"/>
                  <a:sym typeface="Arial"/>
                </a:endParaRPr>
              </a:p>
            </p:txBody>
          </p:sp>
          <p:sp>
            <p:nvSpPr>
              <p:cNvPr id="2907" name="Rectangle 767"/>
              <p:cNvSpPr>
                <a:spLocks noChangeArrowheads="1"/>
              </p:cNvSpPr>
              <p:nvPr/>
            </p:nvSpPr>
            <p:spPr bwMode="auto">
              <a:xfrm>
                <a:off x="3212" y="623"/>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w</a:t>
                </a:r>
                <a:endParaRPr lang="en-US" altLang="en-US" sz="1350" kern="0">
                  <a:solidFill>
                    <a:srgbClr val="000000"/>
                  </a:solidFill>
                  <a:cs typeface="Arial"/>
                  <a:sym typeface="Arial"/>
                </a:endParaRPr>
              </a:p>
            </p:txBody>
          </p:sp>
          <p:sp>
            <p:nvSpPr>
              <p:cNvPr id="2908" name="Rectangle 768"/>
              <p:cNvSpPr>
                <a:spLocks noChangeArrowheads="1"/>
              </p:cNvSpPr>
              <p:nvPr/>
            </p:nvSpPr>
            <p:spPr bwMode="auto">
              <a:xfrm>
                <a:off x="3312" y="623"/>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200" b="1" kern="0">
                    <a:solidFill>
                      <a:srgbClr val="285DB8"/>
                    </a:solidFill>
                    <a:cs typeface="Arial"/>
                    <a:sym typeface="Arial"/>
                  </a:rPr>
                  <a:t>)</a:t>
                </a:r>
                <a:endParaRPr lang="en-US" altLang="en-US" sz="1350" kern="0">
                  <a:solidFill>
                    <a:srgbClr val="000000"/>
                  </a:solidFill>
                  <a:cs typeface="Arial"/>
                  <a:sym typeface="Arial"/>
                </a:endParaRPr>
              </a:p>
            </p:txBody>
          </p:sp>
          <p:sp>
            <p:nvSpPr>
              <p:cNvPr id="2909" name="Rectangle 769"/>
              <p:cNvSpPr>
                <a:spLocks noChangeArrowheads="1"/>
              </p:cNvSpPr>
              <p:nvPr/>
            </p:nvSpPr>
            <p:spPr bwMode="auto">
              <a:xfrm>
                <a:off x="2299" y="84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2910" name="Rectangle 770"/>
              <p:cNvSpPr>
                <a:spLocks noChangeArrowheads="1"/>
              </p:cNvSpPr>
              <p:nvPr/>
            </p:nvSpPr>
            <p:spPr bwMode="auto">
              <a:xfrm>
                <a:off x="2347" y="84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911" name="Rectangle 771"/>
              <p:cNvSpPr>
                <a:spLocks noChangeArrowheads="1"/>
              </p:cNvSpPr>
              <p:nvPr/>
            </p:nvSpPr>
            <p:spPr bwMode="auto">
              <a:xfrm>
                <a:off x="2364" y="840"/>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nn</a:t>
                </a:r>
                <a:endParaRPr lang="en-US" altLang="en-US" sz="1350" kern="0">
                  <a:solidFill>
                    <a:srgbClr val="000000"/>
                  </a:solidFill>
                  <a:cs typeface="Arial"/>
                  <a:sym typeface="Arial"/>
                </a:endParaRPr>
              </a:p>
            </p:txBody>
          </p:sp>
          <p:sp>
            <p:nvSpPr>
              <p:cNvPr id="2912" name="Rectangle 772"/>
              <p:cNvSpPr>
                <a:spLocks noChangeArrowheads="1"/>
              </p:cNvSpPr>
              <p:nvPr/>
            </p:nvSpPr>
            <p:spPr bwMode="auto">
              <a:xfrm>
                <a:off x="2445" y="84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913" name="Rectangle 773"/>
              <p:cNvSpPr>
                <a:spLocks noChangeArrowheads="1"/>
              </p:cNvSpPr>
              <p:nvPr/>
            </p:nvSpPr>
            <p:spPr bwMode="auto">
              <a:xfrm>
                <a:off x="2464" y="8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914" name="Rectangle 774"/>
              <p:cNvSpPr>
                <a:spLocks noChangeArrowheads="1"/>
              </p:cNvSpPr>
              <p:nvPr/>
            </p:nvSpPr>
            <p:spPr bwMode="auto">
              <a:xfrm>
                <a:off x="2504" y="8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2915" name="Rectangle 775"/>
              <p:cNvSpPr>
                <a:spLocks noChangeArrowheads="1"/>
              </p:cNvSpPr>
              <p:nvPr/>
            </p:nvSpPr>
            <p:spPr bwMode="auto">
              <a:xfrm>
                <a:off x="2563" y="84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916" name="Rectangle 776"/>
              <p:cNvSpPr>
                <a:spLocks noChangeArrowheads="1"/>
              </p:cNvSpPr>
              <p:nvPr/>
            </p:nvSpPr>
            <p:spPr bwMode="auto">
              <a:xfrm>
                <a:off x="2606" y="84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17" name="Rectangle 777"/>
              <p:cNvSpPr>
                <a:spLocks noChangeArrowheads="1"/>
              </p:cNvSpPr>
              <p:nvPr/>
            </p:nvSpPr>
            <p:spPr bwMode="auto">
              <a:xfrm>
                <a:off x="2643" y="840"/>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918" name="Rectangle 778"/>
              <p:cNvSpPr>
                <a:spLocks noChangeArrowheads="1"/>
              </p:cNvSpPr>
              <p:nvPr/>
            </p:nvSpPr>
            <p:spPr bwMode="auto">
              <a:xfrm>
                <a:off x="2669" y="84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2919" name="Rectangle 779"/>
              <p:cNvSpPr>
                <a:spLocks noChangeArrowheads="1"/>
              </p:cNvSpPr>
              <p:nvPr/>
            </p:nvSpPr>
            <p:spPr bwMode="auto">
              <a:xfrm>
                <a:off x="2725" y="840"/>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920" name="Rectangle 780"/>
              <p:cNvSpPr>
                <a:spLocks noChangeArrowheads="1"/>
              </p:cNvSpPr>
              <p:nvPr/>
            </p:nvSpPr>
            <p:spPr bwMode="auto">
              <a:xfrm>
                <a:off x="2772" y="8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921" name="Rectangle 781"/>
              <p:cNvSpPr>
                <a:spLocks noChangeArrowheads="1"/>
              </p:cNvSpPr>
              <p:nvPr/>
            </p:nvSpPr>
            <p:spPr bwMode="auto">
              <a:xfrm>
                <a:off x="2813" y="840"/>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922" name="Rectangle 782"/>
              <p:cNvSpPr>
                <a:spLocks noChangeArrowheads="1"/>
              </p:cNvSpPr>
              <p:nvPr/>
            </p:nvSpPr>
            <p:spPr bwMode="auto">
              <a:xfrm>
                <a:off x="2871" y="840"/>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923" name="Rectangle 783"/>
              <p:cNvSpPr>
                <a:spLocks noChangeArrowheads="1"/>
              </p:cNvSpPr>
              <p:nvPr/>
            </p:nvSpPr>
            <p:spPr bwMode="auto">
              <a:xfrm>
                <a:off x="2912" y="840"/>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924" name="Rectangle 784"/>
              <p:cNvSpPr>
                <a:spLocks noChangeArrowheads="1"/>
              </p:cNvSpPr>
              <p:nvPr/>
            </p:nvSpPr>
            <p:spPr bwMode="auto">
              <a:xfrm>
                <a:off x="2930" y="84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925" name="Rectangle 785"/>
              <p:cNvSpPr>
                <a:spLocks noChangeArrowheads="1"/>
              </p:cNvSpPr>
              <p:nvPr/>
            </p:nvSpPr>
            <p:spPr bwMode="auto">
              <a:xfrm>
                <a:off x="2966" y="84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x</a:t>
                </a:r>
                <a:endParaRPr lang="en-US" altLang="en-US" sz="1350" kern="0">
                  <a:solidFill>
                    <a:srgbClr val="000000"/>
                  </a:solidFill>
                  <a:cs typeface="Arial"/>
                  <a:sym typeface="Arial"/>
                </a:endParaRPr>
              </a:p>
            </p:txBody>
          </p:sp>
          <p:sp>
            <p:nvSpPr>
              <p:cNvPr id="2926" name="Rectangle 786"/>
              <p:cNvSpPr>
                <a:spLocks noChangeArrowheads="1"/>
              </p:cNvSpPr>
              <p:nvPr/>
            </p:nvSpPr>
            <p:spPr bwMode="auto">
              <a:xfrm>
                <a:off x="2299" y="91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2927" name="Rectangle 787"/>
              <p:cNvSpPr>
                <a:spLocks noChangeArrowheads="1"/>
              </p:cNvSpPr>
              <p:nvPr/>
            </p:nvSpPr>
            <p:spPr bwMode="auto">
              <a:xfrm>
                <a:off x="2350" y="9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928" name="Rectangle 788"/>
              <p:cNvSpPr>
                <a:spLocks noChangeArrowheads="1"/>
              </p:cNvSpPr>
              <p:nvPr/>
            </p:nvSpPr>
            <p:spPr bwMode="auto">
              <a:xfrm>
                <a:off x="2390" y="9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2929" name="Rectangle 789"/>
              <p:cNvSpPr>
                <a:spLocks noChangeArrowheads="1"/>
              </p:cNvSpPr>
              <p:nvPr/>
            </p:nvSpPr>
            <p:spPr bwMode="auto">
              <a:xfrm>
                <a:off x="2426" y="9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30" name="Rectangle 790"/>
              <p:cNvSpPr>
                <a:spLocks noChangeArrowheads="1"/>
              </p:cNvSpPr>
              <p:nvPr/>
            </p:nvSpPr>
            <p:spPr bwMode="auto">
              <a:xfrm>
                <a:off x="2463" y="9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931" name="Rectangle 791"/>
              <p:cNvSpPr>
                <a:spLocks noChangeArrowheads="1"/>
              </p:cNvSpPr>
              <p:nvPr/>
            </p:nvSpPr>
            <p:spPr bwMode="auto">
              <a:xfrm>
                <a:off x="2521" y="919"/>
                <a:ext cx="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2932" name="Rectangle 792"/>
              <p:cNvSpPr>
                <a:spLocks noChangeArrowheads="1"/>
              </p:cNvSpPr>
              <p:nvPr/>
            </p:nvSpPr>
            <p:spPr bwMode="auto">
              <a:xfrm>
                <a:off x="2582" y="9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933" name="Rectangle 793"/>
              <p:cNvSpPr>
                <a:spLocks noChangeArrowheads="1"/>
              </p:cNvSpPr>
              <p:nvPr/>
            </p:nvSpPr>
            <p:spPr bwMode="auto">
              <a:xfrm>
                <a:off x="2622" y="91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934" name="Rectangle 794"/>
              <p:cNvSpPr>
                <a:spLocks noChangeArrowheads="1"/>
              </p:cNvSpPr>
              <p:nvPr/>
            </p:nvSpPr>
            <p:spPr bwMode="auto">
              <a:xfrm>
                <a:off x="2649" y="9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k</a:t>
                </a:r>
                <a:endParaRPr lang="en-US" altLang="en-US" sz="1350" kern="0">
                  <a:solidFill>
                    <a:srgbClr val="000000"/>
                  </a:solidFill>
                  <a:cs typeface="Arial"/>
                  <a:sym typeface="Arial"/>
                </a:endParaRPr>
              </a:p>
            </p:txBody>
          </p:sp>
          <p:sp>
            <p:nvSpPr>
              <p:cNvPr id="2935" name="Rectangle 795"/>
              <p:cNvSpPr>
                <a:spLocks noChangeArrowheads="1"/>
              </p:cNvSpPr>
              <p:nvPr/>
            </p:nvSpPr>
            <p:spPr bwMode="auto">
              <a:xfrm>
                <a:off x="2685" y="9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936" name="Rectangle 796"/>
              <p:cNvSpPr>
                <a:spLocks noChangeArrowheads="1"/>
              </p:cNvSpPr>
              <p:nvPr/>
            </p:nvSpPr>
            <p:spPr bwMode="auto">
              <a:xfrm>
                <a:off x="2722" y="91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937" name="Rectangle 797"/>
              <p:cNvSpPr>
                <a:spLocks noChangeArrowheads="1"/>
              </p:cNvSpPr>
              <p:nvPr/>
            </p:nvSpPr>
            <p:spPr bwMode="auto">
              <a:xfrm>
                <a:off x="2763" y="9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38" name="Rectangle 798"/>
              <p:cNvSpPr>
                <a:spLocks noChangeArrowheads="1"/>
              </p:cNvSpPr>
              <p:nvPr/>
            </p:nvSpPr>
            <p:spPr bwMode="auto">
              <a:xfrm>
                <a:off x="2798" y="9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939" name="Rectangle 799"/>
              <p:cNvSpPr>
                <a:spLocks noChangeArrowheads="1"/>
              </p:cNvSpPr>
              <p:nvPr/>
            </p:nvSpPr>
            <p:spPr bwMode="auto">
              <a:xfrm>
                <a:off x="2836" y="9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940" name="Rectangle 800"/>
              <p:cNvSpPr>
                <a:spLocks noChangeArrowheads="1"/>
              </p:cNvSpPr>
              <p:nvPr/>
            </p:nvSpPr>
            <p:spPr bwMode="auto">
              <a:xfrm>
                <a:off x="2873" y="91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941" name="Rectangle 801"/>
              <p:cNvSpPr>
                <a:spLocks noChangeArrowheads="1"/>
              </p:cNvSpPr>
              <p:nvPr/>
            </p:nvSpPr>
            <p:spPr bwMode="auto">
              <a:xfrm>
                <a:off x="2299" y="99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2942" name="Rectangle 802"/>
              <p:cNvSpPr>
                <a:spLocks noChangeArrowheads="1"/>
              </p:cNvSpPr>
              <p:nvPr/>
            </p:nvSpPr>
            <p:spPr bwMode="auto">
              <a:xfrm>
                <a:off x="2350" y="9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943" name="Rectangle 803"/>
              <p:cNvSpPr>
                <a:spLocks noChangeArrowheads="1"/>
              </p:cNvSpPr>
              <p:nvPr/>
            </p:nvSpPr>
            <p:spPr bwMode="auto">
              <a:xfrm>
                <a:off x="2390" y="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2944" name="Rectangle 804"/>
              <p:cNvSpPr>
                <a:spLocks noChangeArrowheads="1"/>
              </p:cNvSpPr>
              <p:nvPr/>
            </p:nvSpPr>
            <p:spPr bwMode="auto">
              <a:xfrm>
                <a:off x="2426" y="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945" name="Rectangle 805"/>
              <p:cNvSpPr>
                <a:spLocks noChangeArrowheads="1"/>
              </p:cNvSpPr>
              <p:nvPr/>
            </p:nvSpPr>
            <p:spPr bwMode="auto">
              <a:xfrm>
                <a:off x="2463" y="9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946" name="Rectangle 806"/>
              <p:cNvSpPr>
                <a:spLocks noChangeArrowheads="1"/>
              </p:cNvSpPr>
              <p:nvPr/>
            </p:nvSpPr>
            <p:spPr bwMode="auto">
              <a:xfrm>
                <a:off x="2521" y="999"/>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2947" name="Rectangle 807"/>
              <p:cNvSpPr>
                <a:spLocks noChangeArrowheads="1"/>
              </p:cNvSpPr>
              <p:nvPr/>
            </p:nvSpPr>
            <p:spPr bwMode="auto">
              <a:xfrm>
                <a:off x="2569" y="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grpSp>
        <p:sp>
          <p:nvSpPr>
            <p:cNvPr id="13" name="Rectangle 809"/>
            <p:cNvSpPr>
              <a:spLocks noChangeArrowheads="1"/>
            </p:cNvSpPr>
            <p:nvPr/>
          </p:nvSpPr>
          <p:spPr bwMode="auto">
            <a:xfrm>
              <a:off x="2606" y="99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14" name="Rectangle 810"/>
            <p:cNvSpPr>
              <a:spLocks noChangeArrowheads="1"/>
            </p:cNvSpPr>
            <p:nvPr/>
          </p:nvSpPr>
          <p:spPr bwMode="auto">
            <a:xfrm>
              <a:off x="2633" y="999"/>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15" name="Rectangle 811"/>
            <p:cNvSpPr>
              <a:spLocks noChangeArrowheads="1"/>
            </p:cNvSpPr>
            <p:nvPr/>
          </p:nvSpPr>
          <p:spPr bwMode="auto">
            <a:xfrm>
              <a:off x="2651" y="99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16" name="Rectangle 812"/>
            <p:cNvSpPr>
              <a:spLocks noChangeArrowheads="1"/>
            </p:cNvSpPr>
            <p:nvPr/>
          </p:nvSpPr>
          <p:spPr bwMode="auto">
            <a:xfrm>
              <a:off x="2673" y="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17" name="Rectangle 813"/>
            <p:cNvSpPr>
              <a:spLocks noChangeArrowheads="1"/>
            </p:cNvSpPr>
            <p:nvPr/>
          </p:nvSpPr>
          <p:spPr bwMode="auto">
            <a:xfrm>
              <a:off x="2710" y="9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18" name="Rectangle 814"/>
            <p:cNvSpPr>
              <a:spLocks noChangeArrowheads="1"/>
            </p:cNvSpPr>
            <p:nvPr/>
          </p:nvSpPr>
          <p:spPr bwMode="auto">
            <a:xfrm>
              <a:off x="2751" y="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19" name="Rectangle 815"/>
            <p:cNvSpPr>
              <a:spLocks noChangeArrowheads="1"/>
            </p:cNvSpPr>
            <p:nvPr/>
          </p:nvSpPr>
          <p:spPr bwMode="auto">
            <a:xfrm>
              <a:off x="2806" y="9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0" name="Rectangle 816"/>
            <p:cNvSpPr>
              <a:spLocks noChangeArrowheads="1"/>
            </p:cNvSpPr>
            <p:nvPr/>
          </p:nvSpPr>
          <p:spPr bwMode="auto">
            <a:xfrm>
              <a:off x="2842" y="999"/>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1" name="Rectangle 817"/>
            <p:cNvSpPr>
              <a:spLocks noChangeArrowheads="1"/>
            </p:cNvSpPr>
            <p:nvPr/>
          </p:nvSpPr>
          <p:spPr bwMode="auto">
            <a:xfrm>
              <a:off x="2868" y="999"/>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2" name="Rectangle 818"/>
            <p:cNvSpPr>
              <a:spLocks noChangeArrowheads="1"/>
            </p:cNvSpPr>
            <p:nvPr/>
          </p:nvSpPr>
          <p:spPr bwMode="auto">
            <a:xfrm>
              <a:off x="2909" y="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3" name="Rectangle 819"/>
            <p:cNvSpPr>
              <a:spLocks noChangeArrowheads="1"/>
            </p:cNvSpPr>
            <p:nvPr/>
          </p:nvSpPr>
          <p:spPr bwMode="auto">
            <a:xfrm>
              <a:off x="2946" y="99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4" name="Rectangle 820"/>
            <p:cNvSpPr>
              <a:spLocks noChangeArrowheads="1"/>
            </p:cNvSpPr>
            <p:nvPr/>
          </p:nvSpPr>
          <p:spPr bwMode="auto">
            <a:xfrm>
              <a:off x="2299" y="1078"/>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5" name="Rectangle 821"/>
            <p:cNvSpPr>
              <a:spLocks noChangeArrowheads="1"/>
            </p:cNvSpPr>
            <p:nvPr/>
          </p:nvSpPr>
          <p:spPr bwMode="auto">
            <a:xfrm>
              <a:off x="2342" y="107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6" name="Rectangle 822"/>
            <p:cNvSpPr>
              <a:spLocks noChangeArrowheads="1"/>
            </p:cNvSpPr>
            <p:nvPr/>
          </p:nvSpPr>
          <p:spPr bwMode="auto">
            <a:xfrm>
              <a:off x="2360" y="107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 name="Rectangle 823"/>
            <p:cNvSpPr>
              <a:spLocks noChangeArrowheads="1"/>
            </p:cNvSpPr>
            <p:nvPr/>
          </p:nvSpPr>
          <p:spPr bwMode="auto">
            <a:xfrm>
              <a:off x="2397" y="107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8" name="Rectangle 824"/>
            <p:cNvSpPr>
              <a:spLocks noChangeArrowheads="1"/>
            </p:cNvSpPr>
            <p:nvPr/>
          </p:nvSpPr>
          <p:spPr bwMode="auto">
            <a:xfrm>
              <a:off x="2437" y="107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9" name="Rectangle 825"/>
            <p:cNvSpPr>
              <a:spLocks noChangeArrowheads="1"/>
            </p:cNvSpPr>
            <p:nvPr/>
          </p:nvSpPr>
          <p:spPr bwMode="auto">
            <a:xfrm>
              <a:off x="2460" y="107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30" name="Rectangle 826"/>
            <p:cNvSpPr>
              <a:spLocks noChangeArrowheads="1"/>
            </p:cNvSpPr>
            <p:nvPr/>
          </p:nvSpPr>
          <p:spPr bwMode="auto">
            <a:xfrm>
              <a:off x="2496" y="107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31" name="Rectangle 827"/>
            <p:cNvSpPr>
              <a:spLocks noChangeArrowheads="1"/>
            </p:cNvSpPr>
            <p:nvPr/>
          </p:nvSpPr>
          <p:spPr bwMode="auto">
            <a:xfrm>
              <a:off x="2519" y="107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32" name="Rectangle 828"/>
            <p:cNvSpPr>
              <a:spLocks noChangeArrowheads="1"/>
            </p:cNvSpPr>
            <p:nvPr/>
          </p:nvSpPr>
          <p:spPr bwMode="auto">
            <a:xfrm>
              <a:off x="2537" y="107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3" name="Rectangle 829"/>
            <p:cNvSpPr>
              <a:spLocks noChangeArrowheads="1"/>
            </p:cNvSpPr>
            <p:nvPr/>
          </p:nvSpPr>
          <p:spPr bwMode="auto">
            <a:xfrm>
              <a:off x="2578" y="107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34" name="Rectangle 830"/>
            <p:cNvSpPr>
              <a:spLocks noChangeArrowheads="1"/>
            </p:cNvSpPr>
            <p:nvPr/>
          </p:nvSpPr>
          <p:spPr bwMode="auto">
            <a:xfrm>
              <a:off x="2637" y="1078"/>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35" name="Rectangle 831"/>
            <p:cNvSpPr>
              <a:spLocks noChangeArrowheads="1"/>
            </p:cNvSpPr>
            <p:nvPr/>
          </p:nvSpPr>
          <p:spPr bwMode="auto">
            <a:xfrm>
              <a:off x="2680" y="1078"/>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36" name="Rectangle 832"/>
            <p:cNvSpPr>
              <a:spLocks noChangeArrowheads="1"/>
            </p:cNvSpPr>
            <p:nvPr/>
          </p:nvSpPr>
          <p:spPr bwMode="auto">
            <a:xfrm>
              <a:off x="2705" y="107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37" name="Rectangle 833"/>
            <p:cNvSpPr>
              <a:spLocks noChangeArrowheads="1"/>
            </p:cNvSpPr>
            <p:nvPr/>
          </p:nvSpPr>
          <p:spPr bwMode="auto">
            <a:xfrm>
              <a:off x="2746" y="107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38" name="Rectangle 834"/>
            <p:cNvSpPr>
              <a:spLocks noChangeArrowheads="1"/>
            </p:cNvSpPr>
            <p:nvPr/>
          </p:nvSpPr>
          <p:spPr bwMode="auto">
            <a:xfrm>
              <a:off x="2786" y="107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39" name="Rectangle 835"/>
            <p:cNvSpPr>
              <a:spLocks noChangeArrowheads="1"/>
            </p:cNvSpPr>
            <p:nvPr/>
          </p:nvSpPr>
          <p:spPr bwMode="auto">
            <a:xfrm>
              <a:off x="2827" y="107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40" name="Rectangle 836"/>
            <p:cNvSpPr>
              <a:spLocks noChangeArrowheads="1"/>
            </p:cNvSpPr>
            <p:nvPr/>
          </p:nvSpPr>
          <p:spPr bwMode="auto">
            <a:xfrm>
              <a:off x="2864" y="107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41" name="Rectangle 837"/>
            <p:cNvSpPr>
              <a:spLocks noChangeArrowheads="1"/>
            </p:cNvSpPr>
            <p:nvPr/>
          </p:nvSpPr>
          <p:spPr bwMode="auto">
            <a:xfrm>
              <a:off x="2886" y="107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42" name="Rectangle 838"/>
            <p:cNvSpPr>
              <a:spLocks noChangeArrowheads="1"/>
            </p:cNvSpPr>
            <p:nvPr/>
          </p:nvSpPr>
          <p:spPr bwMode="auto">
            <a:xfrm>
              <a:off x="2905" y="107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43" name="Rectangle 839"/>
            <p:cNvSpPr>
              <a:spLocks noChangeArrowheads="1"/>
            </p:cNvSpPr>
            <p:nvPr/>
          </p:nvSpPr>
          <p:spPr bwMode="auto">
            <a:xfrm>
              <a:off x="2945" y="1078"/>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ns</a:t>
              </a:r>
              <a:endParaRPr lang="en-US" altLang="en-US" sz="1350" kern="0">
                <a:solidFill>
                  <a:srgbClr val="000000"/>
                </a:solidFill>
                <a:cs typeface="Arial"/>
                <a:sym typeface="Arial"/>
              </a:endParaRPr>
            </a:p>
          </p:txBody>
        </p:sp>
        <p:sp>
          <p:nvSpPr>
            <p:cNvPr id="44" name="Rectangle 840"/>
            <p:cNvSpPr>
              <a:spLocks noChangeArrowheads="1"/>
            </p:cNvSpPr>
            <p:nvPr/>
          </p:nvSpPr>
          <p:spPr bwMode="auto">
            <a:xfrm>
              <a:off x="2299" y="115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45" name="Rectangle 841"/>
            <p:cNvSpPr>
              <a:spLocks noChangeArrowheads="1"/>
            </p:cNvSpPr>
            <p:nvPr/>
          </p:nvSpPr>
          <p:spPr bwMode="auto">
            <a:xfrm>
              <a:off x="2350"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46" name="Rectangle 842"/>
            <p:cNvSpPr>
              <a:spLocks noChangeArrowheads="1"/>
            </p:cNvSpPr>
            <p:nvPr/>
          </p:nvSpPr>
          <p:spPr bwMode="auto">
            <a:xfrm>
              <a:off x="2390" y="11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47" name="Rectangle 843"/>
            <p:cNvSpPr>
              <a:spLocks noChangeArrowheads="1"/>
            </p:cNvSpPr>
            <p:nvPr/>
          </p:nvSpPr>
          <p:spPr bwMode="auto">
            <a:xfrm>
              <a:off x="2426" y="11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48" name="Rectangle 844"/>
            <p:cNvSpPr>
              <a:spLocks noChangeArrowheads="1"/>
            </p:cNvSpPr>
            <p:nvPr/>
          </p:nvSpPr>
          <p:spPr bwMode="auto">
            <a:xfrm>
              <a:off x="2463"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49" name="Rectangle 845"/>
            <p:cNvSpPr>
              <a:spLocks noChangeArrowheads="1"/>
            </p:cNvSpPr>
            <p:nvPr/>
          </p:nvSpPr>
          <p:spPr bwMode="auto">
            <a:xfrm>
              <a:off x="2521" y="115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H</a:t>
              </a:r>
              <a:endParaRPr lang="en-US" altLang="en-US" sz="1350" kern="0">
                <a:solidFill>
                  <a:srgbClr val="000000"/>
                </a:solidFill>
                <a:cs typeface="Arial"/>
                <a:sym typeface="Arial"/>
              </a:endParaRPr>
            </a:p>
          </p:txBody>
        </p:sp>
        <p:sp>
          <p:nvSpPr>
            <p:cNvPr id="50" name="Rectangle 846"/>
            <p:cNvSpPr>
              <a:spLocks noChangeArrowheads="1"/>
            </p:cNvSpPr>
            <p:nvPr/>
          </p:nvSpPr>
          <p:spPr bwMode="auto">
            <a:xfrm>
              <a:off x="2569"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51" name="Rectangle 847"/>
            <p:cNvSpPr>
              <a:spLocks noChangeArrowheads="1"/>
            </p:cNvSpPr>
            <p:nvPr/>
          </p:nvSpPr>
          <p:spPr bwMode="auto">
            <a:xfrm>
              <a:off x="2609"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52" name="Rectangle 848"/>
            <p:cNvSpPr>
              <a:spLocks noChangeArrowheads="1"/>
            </p:cNvSpPr>
            <p:nvPr/>
          </p:nvSpPr>
          <p:spPr bwMode="auto">
            <a:xfrm>
              <a:off x="2650" y="11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53" name="Rectangle 849"/>
            <p:cNvSpPr>
              <a:spLocks noChangeArrowheads="1"/>
            </p:cNvSpPr>
            <p:nvPr/>
          </p:nvSpPr>
          <p:spPr bwMode="auto">
            <a:xfrm>
              <a:off x="2686" y="115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54" name="Rectangle 850"/>
            <p:cNvSpPr>
              <a:spLocks noChangeArrowheads="1"/>
            </p:cNvSpPr>
            <p:nvPr/>
          </p:nvSpPr>
          <p:spPr bwMode="auto">
            <a:xfrm>
              <a:off x="2704"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55" name="Rectangle 851"/>
            <p:cNvSpPr>
              <a:spLocks noChangeArrowheads="1"/>
            </p:cNvSpPr>
            <p:nvPr/>
          </p:nvSpPr>
          <p:spPr bwMode="auto">
            <a:xfrm>
              <a:off x="2745"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56" name="Rectangle 852"/>
            <p:cNvSpPr>
              <a:spLocks noChangeArrowheads="1"/>
            </p:cNvSpPr>
            <p:nvPr/>
          </p:nvSpPr>
          <p:spPr bwMode="auto">
            <a:xfrm>
              <a:off x="2803" y="1158"/>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As</a:t>
              </a:r>
              <a:endParaRPr lang="en-US" altLang="en-US" sz="1350" kern="0">
                <a:solidFill>
                  <a:srgbClr val="000000"/>
                </a:solidFill>
                <a:cs typeface="Arial"/>
                <a:sym typeface="Arial"/>
              </a:endParaRPr>
            </a:p>
          </p:txBody>
        </p:sp>
        <p:sp>
          <p:nvSpPr>
            <p:cNvPr id="57" name="Rectangle 853"/>
            <p:cNvSpPr>
              <a:spLocks noChangeArrowheads="1"/>
            </p:cNvSpPr>
            <p:nvPr/>
          </p:nvSpPr>
          <p:spPr bwMode="auto">
            <a:xfrm>
              <a:off x="2888" y="11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58" name="Rectangle 854"/>
            <p:cNvSpPr>
              <a:spLocks noChangeArrowheads="1"/>
            </p:cNvSpPr>
            <p:nvPr/>
          </p:nvSpPr>
          <p:spPr bwMode="auto">
            <a:xfrm>
              <a:off x="2924"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59" name="Rectangle 855"/>
            <p:cNvSpPr>
              <a:spLocks noChangeArrowheads="1"/>
            </p:cNvSpPr>
            <p:nvPr/>
          </p:nvSpPr>
          <p:spPr bwMode="auto">
            <a:xfrm>
              <a:off x="2965" y="11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60" name="Rectangle 856"/>
            <p:cNvSpPr>
              <a:spLocks noChangeArrowheads="1"/>
            </p:cNvSpPr>
            <p:nvPr/>
          </p:nvSpPr>
          <p:spPr bwMode="auto">
            <a:xfrm>
              <a:off x="3002" y="115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61" name="Rectangle 857"/>
            <p:cNvSpPr>
              <a:spLocks noChangeArrowheads="1"/>
            </p:cNvSpPr>
            <p:nvPr/>
          </p:nvSpPr>
          <p:spPr bwMode="auto">
            <a:xfrm>
              <a:off x="3020" y="11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62" name="Rectangle 858"/>
            <p:cNvSpPr>
              <a:spLocks noChangeArrowheads="1"/>
            </p:cNvSpPr>
            <p:nvPr/>
          </p:nvSpPr>
          <p:spPr bwMode="auto">
            <a:xfrm>
              <a:off x="3057" y="115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63" name="Rectangle 859"/>
            <p:cNvSpPr>
              <a:spLocks noChangeArrowheads="1"/>
            </p:cNvSpPr>
            <p:nvPr/>
          </p:nvSpPr>
          <p:spPr bwMode="auto">
            <a:xfrm>
              <a:off x="3080" y="115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680" name="Rectangle 860"/>
            <p:cNvSpPr>
              <a:spLocks noChangeArrowheads="1"/>
            </p:cNvSpPr>
            <p:nvPr/>
          </p:nvSpPr>
          <p:spPr bwMode="auto">
            <a:xfrm>
              <a:off x="3098"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681" name="Rectangle 861"/>
            <p:cNvSpPr>
              <a:spLocks noChangeArrowheads="1"/>
            </p:cNvSpPr>
            <p:nvPr/>
          </p:nvSpPr>
          <p:spPr bwMode="auto">
            <a:xfrm>
              <a:off x="3138" y="115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682" name="Rectangle 862"/>
            <p:cNvSpPr>
              <a:spLocks noChangeArrowheads="1"/>
            </p:cNvSpPr>
            <p:nvPr/>
          </p:nvSpPr>
          <p:spPr bwMode="auto">
            <a:xfrm>
              <a:off x="2299" y="1238"/>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683" name="Rectangle 863"/>
            <p:cNvSpPr>
              <a:spLocks noChangeArrowheads="1"/>
            </p:cNvSpPr>
            <p:nvPr/>
          </p:nvSpPr>
          <p:spPr bwMode="auto">
            <a:xfrm>
              <a:off x="2343" y="123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684" name="Rectangle 864"/>
            <p:cNvSpPr>
              <a:spLocks noChangeArrowheads="1"/>
            </p:cNvSpPr>
            <p:nvPr/>
          </p:nvSpPr>
          <p:spPr bwMode="auto">
            <a:xfrm>
              <a:off x="2383" y="123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685" name="Rectangle 865"/>
            <p:cNvSpPr>
              <a:spLocks noChangeArrowheads="1"/>
            </p:cNvSpPr>
            <p:nvPr/>
          </p:nvSpPr>
          <p:spPr bwMode="auto">
            <a:xfrm>
              <a:off x="2423" y="123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686" name="Rectangle 866"/>
            <p:cNvSpPr>
              <a:spLocks noChangeArrowheads="1"/>
            </p:cNvSpPr>
            <p:nvPr/>
          </p:nvSpPr>
          <p:spPr bwMode="auto">
            <a:xfrm>
              <a:off x="2462" y="123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687" name="Rectangle 867"/>
            <p:cNvSpPr>
              <a:spLocks noChangeArrowheads="1"/>
            </p:cNvSpPr>
            <p:nvPr/>
          </p:nvSpPr>
          <p:spPr bwMode="auto">
            <a:xfrm>
              <a:off x="2518" y="123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1472" name="Rectangle 868"/>
            <p:cNvSpPr>
              <a:spLocks noChangeArrowheads="1"/>
            </p:cNvSpPr>
            <p:nvPr/>
          </p:nvSpPr>
          <p:spPr bwMode="auto">
            <a:xfrm>
              <a:off x="2569" y="123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1473" name="Rectangle 869"/>
            <p:cNvSpPr>
              <a:spLocks noChangeArrowheads="1"/>
            </p:cNvSpPr>
            <p:nvPr/>
          </p:nvSpPr>
          <p:spPr bwMode="auto">
            <a:xfrm>
              <a:off x="2608" y="123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1474" name="Rectangle 870"/>
            <p:cNvSpPr>
              <a:spLocks noChangeArrowheads="1"/>
            </p:cNvSpPr>
            <p:nvPr/>
          </p:nvSpPr>
          <p:spPr bwMode="auto">
            <a:xfrm>
              <a:off x="2644" y="123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1475" name="Rectangle 871"/>
            <p:cNvSpPr>
              <a:spLocks noChangeArrowheads="1"/>
            </p:cNvSpPr>
            <p:nvPr/>
          </p:nvSpPr>
          <p:spPr bwMode="auto">
            <a:xfrm>
              <a:off x="2681" y="123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1476" name="Rectangle 872"/>
            <p:cNvSpPr>
              <a:spLocks noChangeArrowheads="1"/>
            </p:cNvSpPr>
            <p:nvPr/>
          </p:nvSpPr>
          <p:spPr bwMode="auto">
            <a:xfrm>
              <a:off x="2740" y="123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1477" name="Rectangle 873"/>
            <p:cNvSpPr>
              <a:spLocks noChangeArrowheads="1"/>
            </p:cNvSpPr>
            <p:nvPr/>
          </p:nvSpPr>
          <p:spPr bwMode="auto">
            <a:xfrm>
              <a:off x="2787" y="123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1478" name="Rectangle 874"/>
            <p:cNvSpPr>
              <a:spLocks noChangeArrowheads="1"/>
            </p:cNvSpPr>
            <p:nvPr/>
          </p:nvSpPr>
          <p:spPr bwMode="auto">
            <a:xfrm>
              <a:off x="2824" y="123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d</a:t>
              </a:r>
              <a:endParaRPr lang="en-US" altLang="en-US" sz="1350" kern="0">
                <a:solidFill>
                  <a:srgbClr val="000000"/>
                </a:solidFill>
                <a:cs typeface="Arial"/>
                <a:sym typeface="Arial"/>
              </a:endParaRPr>
            </a:p>
          </p:txBody>
        </p:sp>
        <p:sp>
          <p:nvSpPr>
            <p:cNvPr id="1479" name="Rectangle 875"/>
            <p:cNvSpPr>
              <a:spLocks noChangeArrowheads="1"/>
            </p:cNvSpPr>
            <p:nvPr/>
          </p:nvSpPr>
          <p:spPr bwMode="auto">
            <a:xfrm>
              <a:off x="2865" y="123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1480" name="Rectangle 876"/>
            <p:cNvSpPr>
              <a:spLocks noChangeArrowheads="1"/>
            </p:cNvSpPr>
            <p:nvPr/>
          </p:nvSpPr>
          <p:spPr bwMode="auto">
            <a:xfrm>
              <a:off x="2883" y="123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1481" name="Rectangle 877"/>
            <p:cNvSpPr>
              <a:spLocks noChangeArrowheads="1"/>
            </p:cNvSpPr>
            <p:nvPr/>
          </p:nvSpPr>
          <p:spPr bwMode="auto">
            <a:xfrm>
              <a:off x="2299" y="131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1482" name="Rectangle 878"/>
            <p:cNvSpPr>
              <a:spLocks noChangeArrowheads="1"/>
            </p:cNvSpPr>
            <p:nvPr/>
          </p:nvSpPr>
          <p:spPr bwMode="auto">
            <a:xfrm>
              <a:off x="2350" y="13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1483" name="Rectangle 879"/>
            <p:cNvSpPr>
              <a:spLocks noChangeArrowheads="1"/>
            </p:cNvSpPr>
            <p:nvPr/>
          </p:nvSpPr>
          <p:spPr bwMode="auto">
            <a:xfrm>
              <a:off x="2369" y="131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1484" name="Rectangle 880"/>
            <p:cNvSpPr>
              <a:spLocks noChangeArrowheads="1"/>
            </p:cNvSpPr>
            <p:nvPr/>
          </p:nvSpPr>
          <p:spPr bwMode="auto">
            <a:xfrm>
              <a:off x="2406" y="131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1485" name="Rectangle 881"/>
            <p:cNvSpPr>
              <a:spLocks noChangeArrowheads="1"/>
            </p:cNvSpPr>
            <p:nvPr/>
          </p:nvSpPr>
          <p:spPr bwMode="auto">
            <a:xfrm>
              <a:off x="2442"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1486" name="Rectangle 882"/>
            <p:cNvSpPr>
              <a:spLocks noChangeArrowheads="1"/>
            </p:cNvSpPr>
            <p:nvPr/>
          </p:nvSpPr>
          <p:spPr bwMode="auto">
            <a:xfrm>
              <a:off x="2483"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1487" name="Rectangle 883"/>
            <p:cNvSpPr>
              <a:spLocks noChangeArrowheads="1"/>
            </p:cNvSpPr>
            <p:nvPr/>
          </p:nvSpPr>
          <p:spPr bwMode="auto">
            <a:xfrm>
              <a:off x="2522" y="131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w</a:t>
              </a:r>
              <a:endParaRPr lang="en-US" altLang="en-US" sz="1350" kern="0">
                <a:solidFill>
                  <a:srgbClr val="000000"/>
                </a:solidFill>
                <a:cs typeface="Arial"/>
                <a:sym typeface="Arial"/>
              </a:endParaRPr>
            </a:p>
          </p:txBody>
        </p:sp>
        <p:sp>
          <p:nvSpPr>
            <p:cNvPr id="1488" name="Rectangle 884"/>
            <p:cNvSpPr>
              <a:spLocks noChangeArrowheads="1"/>
            </p:cNvSpPr>
            <p:nvPr/>
          </p:nvSpPr>
          <p:spPr bwMode="auto">
            <a:xfrm>
              <a:off x="2593" y="131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1489" name="Rectangle 885"/>
            <p:cNvSpPr>
              <a:spLocks noChangeArrowheads="1"/>
            </p:cNvSpPr>
            <p:nvPr/>
          </p:nvSpPr>
          <p:spPr bwMode="auto">
            <a:xfrm>
              <a:off x="2640" y="13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1490" name="Rectangle 886"/>
            <p:cNvSpPr>
              <a:spLocks noChangeArrowheads="1"/>
            </p:cNvSpPr>
            <p:nvPr/>
          </p:nvSpPr>
          <p:spPr bwMode="auto">
            <a:xfrm>
              <a:off x="2658" y="131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1491" name="Rectangle 887"/>
            <p:cNvSpPr>
              <a:spLocks noChangeArrowheads="1"/>
            </p:cNvSpPr>
            <p:nvPr/>
          </p:nvSpPr>
          <p:spPr bwMode="auto">
            <a:xfrm>
              <a:off x="2682" y="131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1492" name="Rectangle 888"/>
            <p:cNvSpPr>
              <a:spLocks noChangeArrowheads="1"/>
            </p:cNvSpPr>
            <p:nvPr/>
          </p:nvSpPr>
          <p:spPr bwMode="auto">
            <a:xfrm>
              <a:off x="2737" y="131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1493" name="Rectangle 889"/>
            <p:cNvSpPr>
              <a:spLocks noChangeArrowheads="1"/>
            </p:cNvSpPr>
            <p:nvPr/>
          </p:nvSpPr>
          <p:spPr bwMode="auto">
            <a:xfrm>
              <a:off x="2784"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1494" name="Rectangle 890"/>
            <p:cNvSpPr>
              <a:spLocks noChangeArrowheads="1"/>
            </p:cNvSpPr>
            <p:nvPr/>
          </p:nvSpPr>
          <p:spPr bwMode="auto">
            <a:xfrm>
              <a:off x="2825"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1495" name="Rectangle 891"/>
            <p:cNvSpPr>
              <a:spLocks noChangeArrowheads="1"/>
            </p:cNvSpPr>
            <p:nvPr/>
          </p:nvSpPr>
          <p:spPr bwMode="auto">
            <a:xfrm>
              <a:off x="2865" y="1318"/>
              <a:ext cx="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nc</a:t>
              </a:r>
              <a:endParaRPr lang="en-US" altLang="en-US" sz="1350" kern="0">
                <a:solidFill>
                  <a:srgbClr val="000000"/>
                </a:solidFill>
                <a:cs typeface="Arial"/>
                <a:sym typeface="Arial"/>
              </a:endParaRPr>
            </a:p>
          </p:txBody>
        </p:sp>
        <p:sp>
          <p:nvSpPr>
            <p:cNvPr id="1496" name="Rectangle 892"/>
            <p:cNvSpPr>
              <a:spLocks noChangeArrowheads="1"/>
            </p:cNvSpPr>
            <p:nvPr/>
          </p:nvSpPr>
          <p:spPr bwMode="auto">
            <a:xfrm>
              <a:off x="2942" y="13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1497" name="Rectangle 893"/>
            <p:cNvSpPr>
              <a:spLocks noChangeArrowheads="1"/>
            </p:cNvSpPr>
            <p:nvPr/>
          </p:nvSpPr>
          <p:spPr bwMode="auto">
            <a:xfrm>
              <a:off x="2960" y="13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1499" name="Rectangle 894"/>
            <p:cNvSpPr>
              <a:spLocks noChangeArrowheads="1"/>
            </p:cNvSpPr>
            <p:nvPr/>
          </p:nvSpPr>
          <p:spPr bwMode="auto">
            <a:xfrm>
              <a:off x="2978" y="13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t>
              </a:r>
              <a:endParaRPr lang="en-US" altLang="en-US" sz="1350" kern="0">
                <a:solidFill>
                  <a:srgbClr val="000000"/>
                </a:solidFill>
                <a:cs typeface="Arial"/>
                <a:sym typeface="Arial"/>
              </a:endParaRPr>
            </a:p>
          </p:txBody>
        </p:sp>
        <p:sp>
          <p:nvSpPr>
            <p:cNvPr id="1500" name="Rectangle 895"/>
            <p:cNvSpPr>
              <a:spLocks noChangeArrowheads="1"/>
            </p:cNvSpPr>
            <p:nvPr/>
          </p:nvSpPr>
          <p:spPr bwMode="auto">
            <a:xfrm>
              <a:off x="3015" y="131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1501" name="Rectangle 896"/>
            <p:cNvSpPr>
              <a:spLocks noChangeArrowheads="1"/>
            </p:cNvSpPr>
            <p:nvPr/>
          </p:nvSpPr>
          <p:spPr bwMode="auto">
            <a:xfrm>
              <a:off x="3062"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1504" name="Rectangle 897"/>
            <p:cNvSpPr>
              <a:spLocks noChangeArrowheads="1"/>
            </p:cNvSpPr>
            <p:nvPr/>
          </p:nvSpPr>
          <p:spPr bwMode="auto">
            <a:xfrm>
              <a:off x="3103" y="1318"/>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1505" name="Rectangle 898"/>
            <p:cNvSpPr>
              <a:spLocks noChangeArrowheads="1"/>
            </p:cNvSpPr>
            <p:nvPr/>
          </p:nvSpPr>
          <p:spPr bwMode="auto">
            <a:xfrm>
              <a:off x="3162" y="1318"/>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1506" name="Rectangle 899"/>
            <p:cNvSpPr>
              <a:spLocks noChangeArrowheads="1"/>
            </p:cNvSpPr>
            <p:nvPr/>
          </p:nvSpPr>
          <p:spPr bwMode="auto">
            <a:xfrm>
              <a:off x="3221"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1507" name="Rectangle 900"/>
            <p:cNvSpPr>
              <a:spLocks noChangeArrowheads="1"/>
            </p:cNvSpPr>
            <p:nvPr/>
          </p:nvSpPr>
          <p:spPr bwMode="auto">
            <a:xfrm>
              <a:off x="3261"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1508" name="Rectangle 901"/>
            <p:cNvSpPr>
              <a:spLocks noChangeArrowheads="1"/>
            </p:cNvSpPr>
            <p:nvPr/>
          </p:nvSpPr>
          <p:spPr bwMode="auto">
            <a:xfrm>
              <a:off x="3301" y="13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1509" name="Rectangle 902"/>
            <p:cNvSpPr>
              <a:spLocks noChangeArrowheads="1"/>
            </p:cNvSpPr>
            <p:nvPr/>
          </p:nvSpPr>
          <p:spPr bwMode="auto">
            <a:xfrm>
              <a:off x="3320" y="131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1512" name="Rectangle 903"/>
            <p:cNvSpPr>
              <a:spLocks noChangeArrowheads="1"/>
            </p:cNvSpPr>
            <p:nvPr/>
          </p:nvSpPr>
          <p:spPr bwMode="auto">
            <a:xfrm>
              <a:off x="3344" y="131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688" name="Rectangle 904"/>
            <p:cNvSpPr>
              <a:spLocks noChangeArrowheads="1"/>
            </p:cNvSpPr>
            <p:nvPr/>
          </p:nvSpPr>
          <p:spPr bwMode="auto">
            <a:xfrm>
              <a:off x="3399"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689" name="Rectangle 905"/>
            <p:cNvSpPr>
              <a:spLocks noChangeArrowheads="1"/>
            </p:cNvSpPr>
            <p:nvPr/>
          </p:nvSpPr>
          <p:spPr bwMode="auto">
            <a:xfrm>
              <a:off x="3439" y="13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690" name="Rectangle 906"/>
            <p:cNvSpPr>
              <a:spLocks noChangeArrowheads="1"/>
            </p:cNvSpPr>
            <p:nvPr/>
          </p:nvSpPr>
          <p:spPr bwMode="auto">
            <a:xfrm>
              <a:off x="3457" y="131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691" name="Rectangle 907"/>
            <p:cNvSpPr>
              <a:spLocks noChangeArrowheads="1"/>
            </p:cNvSpPr>
            <p:nvPr/>
          </p:nvSpPr>
          <p:spPr bwMode="auto">
            <a:xfrm>
              <a:off x="3494" y="1318"/>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nn</a:t>
              </a:r>
              <a:endParaRPr lang="en-US" altLang="en-US" sz="1350" kern="0">
                <a:solidFill>
                  <a:srgbClr val="000000"/>
                </a:solidFill>
                <a:cs typeface="Arial"/>
                <a:sym typeface="Arial"/>
              </a:endParaRPr>
            </a:p>
          </p:txBody>
        </p:sp>
        <p:sp>
          <p:nvSpPr>
            <p:cNvPr id="2692" name="Rectangle 908"/>
            <p:cNvSpPr>
              <a:spLocks noChangeArrowheads="1"/>
            </p:cNvSpPr>
            <p:nvPr/>
          </p:nvSpPr>
          <p:spPr bwMode="auto">
            <a:xfrm>
              <a:off x="3575" y="131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693" name="Rectangle 909"/>
            <p:cNvSpPr>
              <a:spLocks noChangeArrowheads="1"/>
            </p:cNvSpPr>
            <p:nvPr/>
          </p:nvSpPr>
          <p:spPr bwMode="auto">
            <a:xfrm>
              <a:off x="3592"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694" name="Rectangle 910"/>
            <p:cNvSpPr>
              <a:spLocks noChangeArrowheads="1"/>
            </p:cNvSpPr>
            <p:nvPr/>
          </p:nvSpPr>
          <p:spPr bwMode="auto">
            <a:xfrm>
              <a:off x="3633" y="131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2695" name="Rectangle 911"/>
            <p:cNvSpPr>
              <a:spLocks noChangeArrowheads="1"/>
            </p:cNvSpPr>
            <p:nvPr/>
          </p:nvSpPr>
          <p:spPr bwMode="auto">
            <a:xfrm>
              <a:off x="2299" y="1398"/>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2696" name="Rectangle 912"/>
            <p:cNvSpPr>
              <a:spLocks noChangeArrowheads="1"/>
            </p:cNvSpPr>
            <p:nvPr/>
          </p:nvSpPr>
          <p:spPr bwMode="auto">
            <a:xfrm>
              <a:off x="2350" y="139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697" name="Rectangle 913"/>
            <p:cNvSpPr>
              <a:spLocks noChangeArrowheads="1"/>
            </p:cNvSpPr>
            <p:nvPr/>
          </p:nvSpPr>
          <p:spPr bwMode="auto">
            <a:xfrm>
              <a:off x="2390" y="139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2698" name="Rectangle 914"/>
            <p:cNvSpPr>
              <a:spLocks noChangeArrowheads="1"/>
            </p:cNvSpPr>
            <p:nvPr/>
          </p:nvSpPr>
          <p:spPr bwMode="auto">
            <a:xfrm>
              <a:off x="2426" y="139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699" name="Rectangle 915"/>
            <p:cNvSpPr>
              <a:spLocks noChangeArrowheads="1"/>
            </p:cNvSpPr>
            <p:nvPr/>
          </p:nvSpPr>
          <p:spPr bwMode="auto">
            <a:xfrm>
              <a:off x="2463" y="139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00" name="Rectangle 916"/>
            <p:cNvSpPr>
              <a:spLocks noChangeArrowheads="1"/>
            </p:cNvSpPr>
            <p:nvPr/>
          </p:nvSpPr>
          <p:spPr bwMode="auto">
            <a:xfrm>
              <a:off x="2521" y="1398"/>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701" name="Rectangle 917"/>
            <p:cNvSpPr>
              <a:spLocks noChangeArrowheads="1"/>
            </p:cNvSpPr>
            <p:nvPr/>
          </p:nvSpPr>
          <p:spPr bwMode="auto">
            <a:xfrm>
              <a:off x="2568" y="139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02" name="Rectangle 918"/>
            <p:cNvSpPr>
              <a:spLocks noChangeArrowheads="1"/>
            </p:cNvSpPr>
            <p:nvPr/>
          </p:nvSpPr>
          <p:spPr bwMode="auto">
            <a:xfrm>
              <a:off x="2609" y="1398"/>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703" name="Rectangle 919"/>
            <p:cNvSpPr>
              <a:spLocks noChangeArrowheads="1"/>
            </p:cNvSpPr>
            <p:nvPr/>
          </p:nvSpPr>
          <p:spPr bwMode="auto">
            <a:xfrm>
              <a:off x="2668" y="1398"/>
              <a:ext cx="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m</a:t>
              </a:r>
              <a:endParaRPr lang="en-US" altLang="en-US" sz="1350" kern="0">
                <a:solidFill>
                  <a:srgbClr val="000000"/>
                </a:solidFill>
                <a:cs typeface="Arial"/>
                <a:sym typeface="Arial"/>
              </a:endParaRPr>
            </a:p>
          </p:txBody>
        </p:sp>
        <p:sp>
          <p:nvSpPr>
            <p:cNvPr id="2704" name="Rectangle 920"/>
            <p:cNvSpPr>
              <a:spLocks noChangeArrowheads="1"/>
            </p:cNvSpPr>
            <p:nvPr/>
          </p:nvSpPr>
          <p:spPr bwMode="auto">
            <a:xfrm>
              <a:off x="2727" y="139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705" name="Rectangle 921"/>
            <p:cNvSpPr>
              <a:spLocks noChangeArrowheads="1"/>
            </p:cNvSpPr>
            <p:nvPr/>
          </p:nvSpPr>
          <p:spPr bwMode="auto">
            <a:xfrm>
              <a:off x="2767" y="139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06" name="Rectangle 922"/>
            <p:cNvSpPr>
              <a:spLocks noChangeArrowheads="1"/>
            </p:cNvSpPr>
            <p:nvPr/>
          </p:nvSpPr>
          <p:spPr bwMode="auto">
            <a:xfrm>
              <a:off x="2808" y="139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707" name="Rectangle 923"/>
            <p:cNvSpPr>
              <a:spLocks noChangeArrowheads="1"/>
            </p:cNvSpPr>
            <p:nvPr/>
          </p:nvSpPr>
          <p:spPr bwMode="auto">
            <a:xfrm>
              <a:off x="2826" y="139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708" name="Rectangle 924"/>
            <p:cNvSpPr>
              <a:spLocks noChangeArrowheads="1"/>
            </p:cNvSpPr>
            <p:nvPr/>
          </p:nvSpPr>
          <p:spPr bwMode="auto">
            <a:xfrm>
              <a:off x="2849" y="139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y</a:t>
              </a:r>
              <a:endParaRPr lang="en-US" altLang="en-US" sz="1350" kern="0">
                <a:solidFill>
                  <a:srgbClr val="000000"/>
                </a:solidFill>
                <a:cs typeface="Arial"/>
                <a:sym typeface="Arial"/>
              </a:endParaRPr>
            </a:p>
          </p:txBody>
        </p:sp>
        <p:sp>
          <p:nvSpPr>
            <p:cNvPr id="2709" name="Rectangle 925"/>
            <p:cNvSpPr>
              <a:spLocks noChangeArrowheads="1"/>
            </p:cNvSpPr>
            <p:nvPr/>
          </p:nvSpPr>
          <p:spPr bwMode="auto">
            <a:xfrm>
              <a:off x="2905" y="1398"/>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710" name="Rectangle 926"/>
            <p:cNvSpPr>
              <a:spLocks noChangeArrowheads="1"/>
            </p:cNvSpPr>
            <p:nvPr/>
          </p:nvSpPr>
          <p:spPr bwMode="auto">
            <a:xfrm>
              <a:off x="2948" y="1398"/>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711" name="Rectangle 927"/>
            <p:cNvSpPr>
              <a:spLocks noChangeArrowheads="1"/>
            </p:cNvSpPr>
            <p:nvPr/>
          </p:nvSpPr>
          <p:spPr bwMode="auto">
            <a:xfrm>
              <a:off x="2973" y="1398"/>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12" name="Rectangle 928"/>
            <p:cNvSpPr>
              <a:spLocks noChangeArrowheads="1"/>
            </p:cNvSpPr>
            <p:nvPr/>
          </p:nvSpPr>
          <p:spPr bwMode="auto">
            <a:xfrm>
              <a:off x="3013" y="1398"/>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j</a:t>
              </a:r>
              <a:endParaRPr lang="en-US" altLang="en-US" sz="1350" kern="0">
                <a:solidFill>
                  <a:srgbClr val="000000"/>
                </a:solidFill>
                <a:cs typeface="Arial"/>
                <a:sym typeface="Arial"/>
              </a:endParaRPr>
            </a:p>
          </p:txBody>
        </p:sp>
        <p:sp>
          <p:nvSpPr>
            <p:cNvPr id="2713" name="Rectangle 929"/>
            <p:cNvSpPr>
              <a:spLocks noChangeArrowheads="1"/>
            </p:cNvSpPr>
            <p:nvPr/>
          </p:nvSpPr>
          <p:spPr bwMode="auto">
            <a:xfrm>
              <a:off x="3032" y="139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714" name="Rectangle 930"/>
            <p:cNvSpPr>
              <a:spLocks noChangeArrowheads="1"/>
            </p:cNvSpPr>
            <p:nvPr/>
          </p:nvSpPr>
          <p:spPr bwMode="auto">
            <a:xfrm>
              <a:off x="3068" y="139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715" name="Rectangle 931"/>
            <p:cNvSpPr>
              <a:spLocks noChangeArrowheads="1"/>
            </p:cNvSpPr>
            <p:nvPr/>
          </p:nvSpPr>
          <p:spPr bwMode="auto">
            <a:xfrm>
              <a:off x="3106" y="139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716" name="Rectangle 932"/>
            <p:cNvSpPr>
              <a:spLocks noChangeArrowheads="1"/>
            </p:cNvSpPr>
            <p:nvPr/>
          </p:nvSpPr>
          <p:spPr bwMode="auto">
            <a:xfrm>
              <a:off x="2299" y="147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U</a:t>
              </a:r>
              <a:endParaRPr lang="en-US" altLang="en-US" sz="1350" kern="0">
                <a:solidFill>
                  <a:srgbClr val="000000"/>
                </a:solidFill>
                <a:cs typeface="Arial"/>
                <a:sym typeface="Arial"/>
              </a:endParaRPr>
            </a:p>
          </p:txBody>
        </p:sp>
        <p:sp>
          <p:nvSpPr>
            <p:cNvPr id="2717" name="Rectangle 933"/>
            <p:cNvSpPr>
              <a:spLocks noChangeArrowheads="1"/>
            </p:cNvSpPr>
            <p:nvPr/>
          </p:nvSpPr>
          <p:spPr bwMode="auto">
            <a:xfrm>
              <a:off x="2346" y="1476"/>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718" name="Rectangle 934"/>
            <p:cNvSpPr>
              <a:spLocks noChangeArrowheads="1"/>
            </p:cNvSpPr>
            <p:nvPr/>
          </p:nvSpPr>
          <p:spPr bwMode="auto">
            <a:xfrm>
              <a:off x="2373" y="147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b</a:t>
              </a:r>
              <a:endParaRPr lang="en-US" altLang="en-US" sz="1350" kern="0">
                <a:solidFill>
                  <a:srgbClr val="000000"/>
                </a:solidFill>
                <a:cs typeface="Arial"/>
                <a:sym typeface="Arial"/>
              </a:endParaRPr>
            </a:p>
          </p:txBody>
        </p:sp>
        <p:sp>
          <p:nvSpPr>
            <p:cNvPr id="2719" name="Rectangle 935"/>
            <p:cNvSpPr>
              <a:spLocks noChangeArrowheads="1"/>
            </p:cNvSpPr>
            <p:nvPr/>
          </p:nvSpPr>
          <p:spPr bwMode="auto">
            <a:xfrm>
              <a:off x="2414" y="147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20" name="Rectangle 936"/>
            <p:cNvSpPr>
              <a:spLocks noChangeArrowheads="1"/>
            </p:cNvSpPr>
            <p:nvPr/>
          </p:nvSpPr>
          <p:spPr bwMode="auto">
            <a:xfrm>
              <a:off x="2450" y="147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21" name="Rectangle 937"/>
            <p:cNvSpPr>
              <a:spLocks noChangeArrowheads="1"/>
            </p:cNvSpPr>
            <p:nvPr/>
          </p:nvSpPr>
          <p:spPr bwMode="auto">
            <a:xfrm>
              <a:off x="2509" y="147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722" name="Rectangle 938"/>
            <p:cNvSpPr>
              <a:spLocks noChangeArrowheads="1"/>
            </p:cNvSpPr>
            <p:nvPr/>
          </p:nvSpPr>
          <p:spPr bwMode="auto">
            <a:xfrm>
              <a:off x="2556" y="147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23" name="Rectangle 939"/>
            <p:cNvSpPr>
              <a:spLocks noChangeArrowheads="1"/>
            </p:cNvSpPr>
            <p:nvPr/>
          </p:nvSpPr>
          <p:spPr bwMode="auto">
            <a:xfrm>
              <a:off x="2596" y="147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24" name="Rectangle 940"/>
            <p:cNvSpPr>
              <a:spLocks noChangeArrowheads="1"/>
            </p:cNvSpPr>
            <p:nvPr/>
          </p:nvSpPr>
          <p:spPr bwMode="auto">
            <a:xfrm>
              <a:off x="2637" y="147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725" name="Rectangle 941"/>
            <p:cNvSpPr>
              <a:spLocks noChangeArrowheads="1"/>
            </p:cNvSpPr>
            <p:nvPr/>
          </p:nvSpPr>
          <p:spPr bwMode="auto">
            <a:xfrm>
              <a:off x="2659" y="147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s</a:t>
              </a:r>
              <a:endParaRPr lang="en-US" altLang="en-US" sz="1350" kern="0">
                <a:solidFill>
                  <a:srgbClr val="000000"/>
                </a:solidFill>
                <a:cs typeface="Arial"/>
                <a:sym typeface="Arial"/>
              </a:endParaRPr>
            </a:p>
          </p:txBody>
        </p:sp>
        <p:sp>
          <p:nvSpPr>
            <p:cNvPr id="2726" name="Rectangle 942"/>
            <p:cNvSpPr>
              <a:spLocks noChangeArrowheads="1"/>
            </p:cNvSpPr>
            <p:nvPr/>
          </p:nvSpPr>
          <p:spPr bwMode="auto">
            <a:xfrm>
              <a:off x="2299" y="155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727" name="Rectangle 943"/>
            <p:cNvSpPr>
              <a:spLocks noChangeArrowheads="1"/>
            </p:cNvSpPr>
            <p:nvPr/>
          </p:nvSpPr>
          <p:spPr bwMode="auto">
            <a:xfrm>
              <a:off x="2346" y="155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e</a:t>
              </a:r>
              <a:endParaRPr lang="en-US" altLang="en-US" sz="1350" kern="0">
                <a:solidFill>
                  <a:srgbClr val="000000"/>
                </a:solidFill>
                <a:cs typeface="Arial"/>
                <a:sym typeface="Arial"/>
              </a:endParaRPr>
            </a:p>
          </p:txBody>
        </p:sp>
        <p:sp>
          <p:nvSpPr>
            <p:cNvPr id="2728" name="Rectangle 944"/>
            <p:cNvSpPr>
              <a:spLocks noChangeArrowheads="1"/>
            </p:cNvSpPr>
            <p:nvPr/>
          </p:nvSpPr>
          <p:spPr bwMode="auto">
            <a:xfrm>
              <a:off x="2383" y="15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29" name="Rectangle 945"/>
            <p:cNvSpPr>
              <a:spLocks noChangeArrowheads="1"/>
            </p:cNvSpPr>
            <p:nvPr/>
          </p:nvSpPr>
          <p:spPr bwMode="auto">
            <a:xfrm>
              <a:off x="2424" y="155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730" name="Rectangle 946"/>
            <p:cNvSpPr>
              <a:spLocks noChangeArrowheads="1"/>
            </p:cNvSpPr>
            <p:nvPr/>
          </p:nvSpPr>
          <p:spPr bwMode="auto">
            <a:xfrm>
              <a:off x="2446" y="1556"/>
              <a:ext cx="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r</a:t>
              </a:r>
              <a:endParaRPr lang="en-US" altLang="en-US" sz="1350" kern="0">
                <a:solidFill>
                  <a:srgbClr val="000000"/>
                </a:solidFill>
                <a:cs typeface="Arial"/>
                <a:sym typeface="Arial"/>
              </a:endParaRPr>
            </a:p>
          </p:txBody>
        </p:sp>
        <p:sp>
          <p:nvSpPr>
            <p:cNvPr id="2731" name="Rectangle 947"/>
            <p:cNvSpPr>
              <a:spLocks noChangeArrowheads="1"/>
            </p:cNvSpPr>
            <p:nvPr/>
          </p:nvSpPr>
          <p:spPr bwMode="auto">
            <a:xfrm>
              <a:off x="2472" y="155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32" name="Rectangle 948"/>
            <p:cNvSpPr>
              <a:spLocks noChangeArrowheads="1"/>
            </p:cNvSpPr>
            <p:nvPr/>
          </p:nvSpPr>
          <p:spPr bwMode="auto">
            <a:xfrm>
              <a:off x="2509" y="15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733" name="Rectangle 949"/>
            <p:cNvSpPr>
              <a:spLocks noChangeArrowheads="1"/>
            </p:cNvSpPr>
            <p:nvPr/>
          </p:nvSpPr>
          <p:spPr bwMode="auto">
            <a:xfrm>
              <a:off x="2546" y="1556"/>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G</a:t>
              </a:r>
              <a:endParaRPr lang="en-US" altLang="en-US" sz="1350" kern="0">
                <a:solidFill>
                  <a:srgbClr val="000000"/>
                </a:solidFill>
                <a:cs typeface="Arial"/>
                <a:sym typeface="Arial"/>
              </a:endParaRPr>
            </a:p>
          </p:txBody>
        </p:sp>
        <p:sp>
          <p:nvSpPr>
            <p:cNvPr id="2734" name="Rectangle 950"/>
            <p:cNvSpPr>
              <a:spLocks noChangeArrowheads="1"/>
            </p:cNvSpPr>
            <p:nvPr/>
          </p:nvSpPr>
          <p:spPr bwMode="auto">
            <a:xfrm>
              <a:off x="2597" y="15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35" name="Rectangle 951"/>
            <p:cNvSpPr>
              <a:spLocks noChangeArrowheads="1"/>
            </p:cNvSpPr>
            <p:nvPr/>
          </p:nvSpPr>
          <p:spPr bwMode="auto">
            <a:xfrm>
              <a:off x="2637" y="155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v</a:t>
              </a:r>
              <a:endParaRPr lang="en-US" altLang="en-US" sz="1350" kern="0">
                <a:solidFill>
                  <a:srgbClr val="000000"/>
                </a:solidFill>
                <a:cs typeface="Arial"/>
                <a:sym typeface="Arial"/>
              </a:endParaRPr>
            </a:p>
          </p:txBody>
        </p:sp>
        <p:sp>
          <p:nvSpPr>
            <p:cNvPr id="2736" name="Rectangle 952"/>
            <p:cNvSpPr>
              <a:spLocks noChangeArrowheads="1"/>
            </p:cNvSpPr>
            <p:nvPr/>
          </p:nvSpPr>
          <p:spPr bwMode="auto">
            <a:xfrm>
              <a:off x="2672" y="155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37" name="Rectangle 953"/>
            <p:cNvSpPr>
              <a:spLocks noChangeArrowheads="1"/>
            </p:cNvSpPr>
            <p:nvPr/>
          </p:nvSpPr>
          <p:spPr bwMode="auto">
            <a:xfrm>
              <a:off x="2709" y="15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38" name="Rectangle 954"/>
            <p:cNvSpPr>
              <a:spLocks noChangeArrowheads="1"/>
            </p:cNvSpPr>
            <p:nvPr/>
          </p:nvSpPr>
          <p:spPr bwMode="auto">
            <a:xfrm>
              <a:off x="2768" y="1556"/>
              <a:ext cx="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39" name="Rectangle 955"/>
            <p:cNvSpPr>
              <a:spLocks noChangeArrowheads="1"/>
            </p:cNvSpPr>
            <p:nvPr/>
          </p:nvSpPr>
          <p:spPr bwMode="auto">
            <a:xfrm>
              <a:off x="2815" y="155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c</a:t>
              </a:r>
              <a:endParaRPr lang="en-US" altLang="en-US" sz="1350" kern="0">
                <a:solidFill>
                  <a:srgbClr val="000000"/>
                </a:solidFill>
                <a:cs typeface="Arial"/>
                <a:sym typeface="Arial"/>
              </a:endParaRPr>
            </a:p>
          </p:txBody>
        </p:sp>
        <p:sp>
          <p:nvSpPr>
            <p:cNvPr id="2740" name="Rectangle 956"/>
            <p:cNvSpPr>
              <a:spLocks noChangeArrowheads="1"/>
            </p:cNvSpPr>
            <p:nvPr/>
          </p:nvSpPr>
          <p:spPr bwMode="auto">
            <a:xfrm>
              <a:off x="2853" y="155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t</a:t>
              </a:r>
              <a:endParaRPr lang="en-US" altLang="en-US" sz="1350" kern="0">
                <a:solidFill>
                  <a:srgbClr val="000000"/>
                </a:solidFill>
                <a:cs typeface="Arial"/>
                <a:sym typeface="Arial"/>
              </a:endParaRPr>
            </a:p>
          </p:txBody>
        </p:sp>
        <p:sp>
          <p:nvSpPr>
            <p:cNvPr id="2741" name="Rectangle 957"/>
            <p:cNvSpPr>
              <a:spLocks noChangeArrowheads="1"/>
            </p:cNvSpPr>
            <p:nvPr/>
          </p:nvSpPr>
          <p:spPr bwMode="auto">
            <a:xfrm>
              <a:off x="2875" y="15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i</a:t>
              </a:r>
              <a:endParaRPr lang="en-US" altLang="en-US" sz="1350" kern="0">
                <a:solidFill>
                  <a:srgbClr val="000000"/>
                </a:solidFill>
                <a:cs typeface="Arial"/>
                <a:sym typeface="Arial"/>
              </a:endParaRPr>
            </a:p>
          </p:txBody>
        </p:sp>
        <p:sp>
          <p:nvSpPr>
            <p:cNvPr id="2742" name="Rectangle 958"/>
            <p:cNvSpPr>
              <a:spLocks noChangeArrowheads="1"/>
            </p:cNvSpPr>
            <p:nvPr/>
          </p:nvSpPr>
          <p:spPr bwMode="auto">
            <a:xfrm>
              <a:off x="2893" y="15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o</a:t>
              </a:r>
              <a:endParaRPr lang="en-US" altLang="en-US" sz="1350" kern="0">
                <a:solidFill>
                  <a:srgbClr val="000000"/>
                </a:solidFill>
                <a:cs typeface="Arial"/>
                <a:sym typeface="Arial"/>
              </a:endParaRPr>
            </a:p>
          </p:txBody>
        </p:sp>
        <p:sp>
          <p:nvSpPr>
            <p:cNvPr id="2743" name="Rectangle 959"/>
            <p:cNvSpPr>
              <a:spLocks noChangeArrowheads="1"/>
            </p:cNvSpPr>
            <p:nvPr/>
          </p:nvSpPr>
          <p:spPr bwMode="auto">
            <a:xfrm>
              <a:off x="2933" y="15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sp>
          <p:nvSpPr>
            <p:cNvPr id="2744" name="Rectangle 960"/>
            <p:cNvSpPr>
              <a:spLocks noChangeArrowheads="1"/>
            </p:cNvSpPr>
            <p:nvPr/>
          </p:nvSpPr>
          <p:spPr bwMode="auto">
            <a:xfrm>
              <a:off x="2993" y="1556"/>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P</a:t>
              </a:r>
              <a:endParaRPr lang="en-US" altLang="en-US" sz="1350" kern="0">
                <a:solidFill>
                  <a:srgbClr val="000000"/>
                </a:solidFill>
                <a:cs typeface="Arial"/>
                <a:sym typeface="Arial"/>
              </a:endParaRPr>
            </a:p>
          </p:txBody>
        </p:sp>
        <p:sp>
          <p:nvSpPr>
            <p:cNvPr id="2745" name="Rectangle 961"/>
            <p:cNvSpPr>
              <a:spLocks noChangeArrowheads="1"/>
            </p:cNvSpPr>
            <p:nvPr/>
          </p:nvSpPr>
          <p:spPr bwMode="auto">
            <a:xfrm>
              <a:off x="3036" y="1556"/>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l</a:t>
              </a:r>
              <a:endParaRPr lang="en-US" altLang="en-US" sz="1350" kern="0">
                <a:solidFill>
                  <a:srgbClr val="000000"/>
                </a:solidFill>
                <a:cs typeface="Arial"/>
                <a:sym typeface="Arial"/>
              </a:endParaRPr>
            </a:p>
          </p:txBody>
        </p:sp>
        <p:sp>
          <p:nvSpPr>
            <p:cNvPr id="2746" name="Rectangle 962"/>
            <p:cNvSpPr>
              <a:spLocks noChangeArrowheads="1"/>
            </p:cNvSpPr>
            <p:nvPr/>
          </p:nvSpPr>
          <p:spPr bwMode="auto">
            <a:xfrm>
              <a:off x="3054" y="155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a</a:t>
              </a:r>
              <a:endParaRPr lang="en-US" altLang="en-US" sz="1350" kern="0">
                <a:solidFill>
                  <a:srgbClr val="000000"/>
                </a:solidFill>
                <a:cs typeface="Arial"/>
                <a:sym typeface="Arial"/>
              </a:endParaRPr>
            </a:p>
          </p:txBody>
        </p:sp>
        <p:sp>
          <p:nvSpPr>
            <p:cNvPr id="2747" name="Rectangle 963"/>
            <p:cNvSpPr>
              <a:spLocks noChangeArrowheads="1"/>
            </p:cNvSpPr>
            <p:nvPr/>
          </p:nvSpPr>
          <p:spPr bwMode="auto">
            <a:xfrm>
              <a:off x="3091" y="1556"/>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600" b="1" kern="0">
                  <a:solidFill>
                    <a:srgbClr val="285DB8"/>
                  </a:solidFill>
                  <a:cs typeface="Arial"/>
                  <a:sym typeface="Arial"/>
                </a:rPr>
                <a:t>n</a:t>
              </a:r>
              <a:endParaRPr lang="en-US" altLang="en-US" sz="1350" kern="0">
                <a:solidFill>
                  <a:srgbClr val="000000"/>
                </a:solidFill>
                <a:cs typeface="Arial"/>
                <a:sym typeface="Arial"/>
              </a:endParaRPr>
            </a:p>
          </p:txBody>
        </p:sp>
      </p:grpSp>
    </p:spTree>
    <p:extLst>
      <p:ext uri="{BB962C8B-B14F-4D97-AF65-F5344CB8AC3E}">
        <p14:creationId xmlns:p14="http://schemas.microsoft.com/office/powerpoint/2010/main" val="303283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95798" y="1152798"/>
            <a:ext cx="4552406" cy="4552406"/>
          </a:xfrm>
          <a:prstGeom prst="ellipse">
            <a:avLst/>
          </a:prstGeom>
          <a:gradFill flip="none" rotWithShape="1">
            <a:gsLst>
              <a:gs pos="0">
                <a:srgbClr val="98ABCA">
                  <a:alpha val="66667"/>
                </a:srgbClr>
              </a:gs>
              <a:gs pos="68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050" kern="0">
              <a:solidFill>
                <a:srgbClr val="FFFFFF"/>
              </a:solidFill>
              <a:latin typeface="Arial"/>
              <a:sym typeface="Arial"/>
            </a:endParaRPr>
          </a:p>
        </p:txBody>
      </p:sp>
      <p:pic>
        <p:nvPicPr>
          <p:cNvPr id="26" name="Picture 25"/>
          <p:cNvPicPr>
            <a:picLocks noChangeAspect="1"/>
          </p:cNvPicPr>
          <p:nvPr/>
        </p:nvPicPr>
        <p:blipFill>
          <a:blip r:embed="rId2"/>
          <a:stretch>
            <a:fillRect/>
          </a:stretch>
        </p:blipFill>
        <p:spPr>
          <a:xfrm>
            <a:off x="950438" y="1630625"/>
            <a:ext cx="7243126" cy="3596750"/>
          </a:xfrm>
          <a:prstGeom prst="rect">
            <a:avLst/>
          </a:prstGeom>
        </p:spPr>
      </p:pic>
      <p:sp>
        <p:nvSpPr>
          <p:cNvPr id="256" name="TextBox 255"/>
          <p:cNvSpPr txBox="1"/>
          <p:nvPr/>
        </p:nvSpPr>
        <p:spPr>
          <a:xfrm>
            <a:off x="455136" y="1274908"/>
            <a:ext cx="8080361" cy="415498"/>
          </a:xfrm>
          <a:prstGeom prst="rect">
            <a:avLst/>
          </a:prstGeom>
          <a:noFill/>
        </p:spPr>
        <p:txBody>
          <a:bodyPr wrap="square" rtlCol="0">
            <a:spAutoFit/>
          </a:bodyPr>
          <a:lstStyle/>
          <a:p>
            <a:pPr defTabSz="685800">
              <a:defRPr/>
            </a:pPr>
            <a:r>
              <a:rPr lang="en-GB" sz="2100" b="1" i="1" kern="0" dirty="0">
                <a:solidFill>
                  <a:srgbClr val="174496"/>
                </a:solidFill>
                <a:latin typeface="Arial" panose="020B0604020202020204" pitchFamily="34" charset="0"/>
                <a:cs typeface="Arial"/>
                <a:sym typeface="Arial"/>
              </a:rPr>
              <a:t>Tensions</a:t>
            </a:r>
          </a:p>
        </p:txBody>
      </p:sp>
      <p:sp>
        <p:nvSpPr>
          <p:cNvPr id="6" name="TextBox 5"/>
          <p:cNvSpPr txBox="1"/>
          <p:nvPr/>
        </p:nvSpPr>
        <p:spPr>
          <a:xfrm>
            <a:off x="3129138" y="1698427"/>
            <a:ext cx="2885726" cy="461665"/>
          </a:xfrm>
          <a:prstGeom prst="rect">
            <a:avLst/>
          </a:prstGeom>
          <a:noFill/>
        </p:spPr>
        <p:txBody>
          <a:bodyPr wrap="none" rtlCol="0">
            <a:spAutoFit/>
          </a:bodyPr>
          <a:lstStyle/>
          <a:p>
            <a:pPr algn="ctr" defTabSz="685800">
              <a:defRPr/>
            </a:pPr>
            <a:r>
              <a:rPr lang="en-GB" sz="2400" b="1" kern="0" dirty="0">
                <a:solidFill>
                  <a:srgbClr val="003DA6"/>
                </a:solidFill>
                <a:latin typeface="Arial"/>
                <a:cs typeface="Arial"/>
                <a:sym typeface="Arial"/>
              </a:rPr>
              <a:t>COLLABORATING</a:t>
            </a:r>
          </a:p>
        </p:txBody>
      </p:sp>
      <p:sp>
        <p:nvSpPr>
          <p:cNvPr id="18" name="TextBox 17"/>
          <p:cNvSpPr txBox="1"/>
          <p:nvPr/>
        </p:nvSpPr>
        <p:spPr>
          <a:xfrm>
            <a:off x="1059219" y="3209709"/>
            <a:ext cx="2116285" cy="461665"/>
          </a:xfrm>
          <a:prstGeom prst="rect">
            <a:avLst/>
          </a:prstGeom>
          <a:noFill/>
        </p:spPr>
        <p:txBody>
          <a:bodyPr wrap="none" rtlCol="0">
            <a:spAutoFit/>
          </a:bodyPr>
          <a:lstStyle/>
          <a:p>
            <a:pPr algn="ctr" defTabSz="685800">
              <a:defRPr/>
            </a:pPr>
            <a:r>
              <a:rPr lang="en-GB" sz="2400" b="1" kern="0" dirty="0">
                <a:solidFill>
                  <a:srgbClr val="003DA6"/>
                </a:solidFill>
                <a:latin typeface="Arial"/>
                <a:cs typeface="Arial"/>
                <a:sym typeface="Arial"/>
              </a:rPr>
              <a:t>INNOVATING</a:t>
            </a:r>
          </a:p>
        </p:txBody>
      </p:sp>
      <p:sp>
        <p:nvSpPr>
          <p:cNvPr id="24" name="TextBox 23"/>
          <p:cNvSpPr txBox="1"/>
          <p:nvPr/>
        </p:nvSpPr>
        <p:spPr>
          <a:xfrm>
            <a:off x="5925382" y="3209709"/>
            <a:ext cx="2082621" cy="461665"/>
          </a:xfrm>
          <a:prstGeom prst="rect">
            <a:avLst/>
          </a:prstGeom>
          <a:noFill/>
        </p:spPr>
        <p:txBody>
          <a:bodyPr wrap="none" rtlCol="0">
            <a:spAutoFit/>
          </a:bodyPr>
          <a:lstStyle/>
          <a:p>
            <a:pPr algn="ctr" defTabSz="685800">
              <a:defRPr/>
            </a:pPr>
            <a:r>
              <a:rPr lang="en-GB" sz="2400" b="1" kern="0" dirty="0">
                <a:solidFill>
                  <a:srgbClr val="003DA6"/>
                </a:solidFill>
                <a:latin typeface="Arial"/>
                <a:cs typeface="Arial"/>
                <a:sym typeface="Arial"/>
              </a:rPr>
              <a:t>SUSTAINING</a:t>
            </a:r>
          </a:p>
        </p:txBody>
      </p:sp>
      <p:sp>
        <p:nvSpPr>
          <p:cNvPr id="25" name="TextBox 24"/>
          <p:cNvSpPr txBox="1"/>
          <p:nvPr/>
        </p:nvSpPr>
        <p:spPr>
          <a:xfrm>
            <a:off x="3368787" y="4715634"/>
            <a:ext cx="2406428" cy="461665"/>
          </a:xfrm>
          <a:prstGeom prst="rect">
            <a:avLst/>
          </a:prstGeom>
          <a:noFill/>
        </p:spPr>
        <p:txBody>
          <a:bodyPr wrap="none" rtlCol="0">
            <a:spAutoFit/>
          </a:bodyPr>
          <a:lstStyle/>
          <a:p>
            <a:pPr algn="ctr" defTabSz="685800">
              <a:defRPr/>
            </a:pPr>
            <a:r>
              <a:rPr lang="en-GB" sz="2400" b="1" kern="0" dirty="0">
                <a:solidFill>
                  <a:srgbClr val="003DA6"/>
                </a:solidFill>
                <a:latin typeface="Arial"/>
                <a:cs typeface="Arial"/>
                <a:sym typeface="Arial"/>
              </a:rPr>
              <a:t>CONSTESTING</a:t>
            </a:r>
          </a:p>
        </p:txBody>
      </p:sp>
    </p:spTree>
    <p:extLst>
      <p:ext uri="{BB962C8B-B14F-4D97-AF65-F5344CB8AC3E}">
        <p14:creationId xmlns:p14="http://schemas.microsoft.com/office/powerpoint/2010/main" val="202826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914400"/>
          </a:xfrm>
          <a:solidFill>
            <a:srgbClr val="00AABE"/>
          </a:solidFill>
        </p:spPr>
        <p:txBody>
          <a:bodyPr>
            <a:normAutofit/>
          </a:bodyPr>
          <a:lstStyle/>
          <a:p>
            <a:pPr algn="l" eaLnBrk="1" hangingPunct="1">
              <a:spcAft>
                <a:spcPts val="600"/>
              </a:spcAft>
            </a:pPr>
            <a:r>
              <a:rPr lang="en-US" sz="3200" b="1" dirty="0">
                <a:solidFill>
                  <a:srgbClr val="FFFFFF"/>
                </a:solidFill>
                <a:ea typeface="ＭＳ Ｐゴシック" charset="-128"/>
              </a:rPr>
              <a:t>Society as a web of communication patterns</a:t>
            </a:r>
          </a:p>
        </p:txBody>
      </p:sp>
      <p:sp>
        <p:nvSpPr>
          <p:cNvPr id="59396" name="Rectangle 6"/>
          <p:cNvSpPr>
            <a:spLocks noChangeArrowheads="1"/>
          </p:cNvSpPr>
          <p:nvPr/>
        </p:nvSpPr>
        <p:spPr bwMode="auto">
          <a:xfrm>
            <a:off x="228600" y="1447800"/>
            <a:ext cx="8915400" cy="4648200"/>
          </a:xfrm>
          <a:prstGeom prst="rect">
            <a:avLst/>
          </a:prstGeom>
          <a:noFill/>
          <a:ln w="9525">
            <a:noFill/>
            <a:miter lim="800000"/>
            <a:headEnd/>
            <a:tailEnd/>
          </a:ln>
        </p:spPr>
        <p:txBody>
          <a:bodyPr>
            <a:prstTxWarp prst="textNoShape">
              <a:avLst/>
            </a:prstTxWarp>
          </a:bodyPr>
          <a:lstStyle/>
          <a:p>
            <a:pPr marL="609600" marR="0" lvl="0" indent="-609600" algn="l" defTabSz="914400" rtl="0" eaLnBrk="1" fontAlgn="auto" latinLnBrk="0" hangingPunct="1">
              <a:lnSpc>
                <a:spcPct val="6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0563C1"/>
              </a:solidFill>
              <a:effectLst/>
              <a:uLnTx/>
              <a:uFillTx/>
              <a:latin typeface="Calibri"/>
              <a:ea typeface=""/>
              <a:cs typeface=""/>
            </a:endParaRPr>
          </a:p>
        </p:txBody>
      </p:sp>
      <p:sp>
        <p:nvSpPr>
          <p:cNvPr id="6" name="Rectangle 5"/>
          <p:cNvSpPr>
            <a:spLocks noChangeArrowheads="1"/>
          </p:cNvSpPr>
          <p:nvPr/>
        </p:nvSpPr>
        <p:spPr bwMode="auto">
          <a:xfrm>
            <a:off x="685800" y="3352800"/>
            <a:ext cx="7620000" cy="3108543"/>
          </a:xfrm>
          <a:prstGeom prst="rect">
            <a:avLst/>
          </a:prstGeom>
          <a:solidFill>
            <a:schemeClr val="bg1"/>
          </a:solidFill>
          <a:ln w="9525">
            <a:solidFill>
              <a:schemeClr val="bg1"/>
            </a:solid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
                <a:cs typeface=""/>
              </a:rPr>
              <a:t>Different patterns of communication create different interpersonal contexts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Calibri"/>
                <a:ea typeface=""/>
                <a:cs typeface=""/>
              </a:rPr>
              <a:t>Communication is not only instrumental, but also consequential:</a:t>
            </a:r>
          </a:p>
          <a:p>
            <a:pPr marL="712788" marR="0" lvl="1" indent="-3556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
                <a:cs typeface=""/>
              </a:rPr>
              <a:t>Importance of </a:t>
            </a:r>
            <a:r>
              <a:rPr kumimoji="0" lang="en-US" sz="2000" b="1" i="0" u="none" strike="noStrike" kern="1200" cap="none" spc="0" normalizeH="0" baseline="0" noProof="0" dirty="0">
                <a:ln>
                  <a:noFill/>
                </a:ln>
                <a:solidFill>
                  <a:srgbClr val="ED7D31">
                    <a:lumMod val="75000"/>
                  </a:srgbClr>
                </a:solidFill>
                <a:effectLst/>
                <a:uLnTx/>
                <a:uFillTx/>
                <a:latin typeface="Calibri"/>
                <a:ea typeface=""/>
                <a:cs typeface=""/>
              </a:rPr>
              <a:t>what gets done </a:t>
            </a:r>
            <a:r>
              <a:rPr kumimoji="0" lang="en-US" sz="2000" b="0" i="0" u="none" strike="noStrike" kern="1200" cap="none" spc="0" normalizeH="0" baseline="0" noProof="0" dirty="0">
                <a:ln>
                  <a:noFill/>
                </a:ln>
                <a:solidFill>
                  <a:prstClr val="black"/>
                </a:solidFill>
                <a:effectLst/>
                <a:uLnTx/>
                <a:uFillTx/>
                <a:latin typeface="Calibri"/>
                <a:ea typeface=""/>
                <a:cs typeface=""/>
              </a:rPr>
              <a:t>(results, outputs) </a:t>
            </a:r>
          </a:p>
          <a:p>
            <a:pPr marL="712788" marR="0" lvl="1" indent="-3556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
                <a:cs typeface=""/>
              </a:rPr>
              <a:t>but also </a:t>
            </a:r>
            <a:r>
              <a:rPr kumimoji="0" lang="en-US" sz="2000" b="1" i="0" u="none" strike="noStrike" kern="1200" cap="none" spc="0" normalizeH="0" baseline="0" noProof="0" dirty="0">
                <a:ln>
                  <a:noFill/>
                </a:ln>
                <a:solidFill>
                  <a:srgbClr val="ED7D31">
                    <a:lumMod val="75000"/>
                  </a:srgbClr>
                </a:solidFill>
                <a:effectLst/>
                <a:uLnTx/>
                <a:uFillTx/>
                <a:latin typeface="Calibri"/>
                <a:ea typeface=""/>
                <a:cs typeface=""/>
              </a:rPr>
              <a:t>what gets made </a:t>
            </a:r>
            <a:r>
              <a:rPr kumimoji="0" lang="en-US" sz="2000" b="0" i="0" u="none" strike="noStrike" kern="1200" cap="none" spc="0" normalizeH="0" baseline="0" noProof="0" dirty="0">
                <a:ln>
                  <a:noFill/>
                </a:ln>
                <a:solidFill>
                  <a:prstClr val="black"/>
                </a:solidFill>
                <a:effectLst/>
                <a:uLnTx/>
                <a:uFillTx/>
                <a:latin typeface="Calibri"/>
                <a:ea typeface=""/>
                <a:cs typeface=""/>
              </a:rPr>
              <a:t>(relationships, contexts) </a:t>
            </a:r>
          </a:p>
          <a:p>
            <a:pPr marL="712788" marR="0" lvl="1" indent="-3556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000" b="0" i="0" u="none" strike="noStrike" kern="1200" cap="none" spc="0" normalizeH="0" baseline="0" noProof="0" dirty="0">
                <a:ln>
                  <a:noFill/>
                </a:ln>
                <a:solidFill>
                  <a:srgbClr val="ED7D31">
                    <a:lumMod val="75000"/>
                  </a:srgbClr>
                </a:solidFill>
                <a:effectLst/>
                <a:uLnTx/>
                <a:uFillTx/>
                <a:latin typeface="Calibri"/>
                <a:ea typeface=""/>
                <a:cs typeface=""/>
              </a:rPr>
              <a:t>and </a:t>
            </a:r>
            <a:r>
              <a:rPr kumimoji="0" lang="en-US" sz="2000" b="1" i="0" u="none" strike="noStrike" kern="1200" cap="none" spc="0" normalizeH="0" baseline="0" noProof="0" dirty="0">
                <a:ln>
                  <a:noFill/>
                </a:ln>
                <a:solidFill>
                  <a:srgbClr val="ED7D31">
                    <a:lumMod val="75000"/>
                  </a:srgbClr>
                </a:solidFill>
                <a:effectLst/>
                <a:uLnTx/>
                <a:uFillTx/>
                <a:latin typeface="Calibri"/>
                <a:ea typeface=""/>
                <a:cs typeface=""/>
              </a:rPr>
              <a:t>how </a:t>
            </a:r>
            <a:r>
              <a:rPr kumimoji="0" lang="en-US" sz="2000" b="1" i="0" u="none" strike="noStrike" kern="1200" cap="none" spc="0" normalizeH="0" baseline="0" noProof="0" dirty="0">
                <a:ln>
                  <a:noFill/>
                </a:ln>
                <a:solidFill>
                  <a:srgbClr val="A5A5A5">
                    <a:lumMod val="50000"/>
                  </a:srgbClr>
                </a:solidFill>
                <a:effectLst/>
                <a:uLnTx/>
                <a:uFillTx/>
                <a:latin typeface="Calibri"/>
                <a:ea typeface=""/>
                <a:cs typeface=""/>
              </a:rPr>
              <a:t>it gets made </a:t>
            </a:r>
            <a:r>
              <a:rPr kumimoji="0" lang="en-US" sz="2000" b="0" i="0" u="none" strike="noStrike" kern="1200" cap="none" spc="0" normalizeH="0" baseline="0" noProof="0" dirty="0">
                <a:ln>
                  <a:noFill/>
                </a:ln>
                <a:solidFill>
                  <a:prstClr val="black"/>
                </a:solidFill>
                <a:effectLst/>
                <a:uLnTx/>
                <a:uFillTx/>
                <a:latin typeface="Calibri"/>
                <a:ea typeface=""/>
                <a:cs typeface=""/>
              </a:rPr>
              <a:t>(through what </a:t>
            </a:r>
            <a:r>
              <a:rPr kumimoji="0" lang="en-US" sz="2000" i="0" u="sng" strike="noStrike" kern="1200" cap="none" spc="0" normalizeH="0" baseline="0" noProof="0" dirty="0">
                <a:ln>
                  <a:noFill/>
                </a:ln>
                <a:solidFill>
                  <a:prstClr val="black"/>
                </a:solidFill>
                <a:effectLst/>
                <a:uLnTx/>
                <a:uFillTx/>
                <a:latin typeface="Calibri"/>
                <a:ea typeface=""/>
                <a:cs typeface=""/>
              </a:rPr>
              <a:t>communication patterns</a:t>
            </a:r>
            <a:r>
              <a:rPr kumimoji="0" lang="en-US" sz="2000" b="0" i="0" u="none" strike="noStrike" kern="1200" cap="none" spc="0" normalizeH="0" baseline="0" noProof="0" dirty="0">
                <a:ln>
                  <a:noFill/>
                </a:ln>
                <a:solidFill>
                  <a:prstClr val="black"/>
                </a:solidFill>
                <a:effectLst/>
                <a:uLnTx/>
                <a:uFillTx/>
                <a:latin typeface="Calibri"/>
                <a:ea typeface=""/>
                <a:cs typeface=""/>
              </a:rPr>
              <a:t>; with what consequences)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
              <a:cs typeface=""/>
            </a:endParaRPr>
          </a:p>
        </p:txBody>
      </p:sp>
      <p:pic>
        <p:nvPicPr>
          <p:cNvPr id="59398" name="Picture 2" descr="\\STAFF-DATA\HomeDirs\oescobar\ThinClient\Desktop\Beacons\Fellowship\MATERIALS\Materials. Pictures\world colour patterns.jpg"/>
          <p:cNvPicPr>
            <a:picLocks noGrp="1" noChangeAspect="1" noChangeArrowheads="1"/>
          </p:cNvPicPr>
          <p:nvPr>
            <p:ph sz="half" idx="4294967295"/>
          </p:nvPr>
        </p:nvPicPr>
        <p:blipFill>
          <a:blip r:embed="rId3"/>
          <a:srcRect/>
          <a:stretch>
            <a:fillRect/>
          </a:stretch>
        </p:blipFill>
        <p:spPr>
          <a:xfrm>
            <a:off x="685800" y="1066800"/>
            <a:ext cx="7620000" cy="1905000"/>
          </a:xfrm>
        </p:spPr>
      </p:pic>
    </p:spTree>
    <p:extLst>
      <p:ext uri="{BB962C8B-B14F-4D97-AF65-F5344CB8AC3E}">
        <p14:creationId xmlns:p14="http://schemas.microsoft.com/office/powerpoint/2010/main" val="110372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85640" y="38100"/>
            <a:ext cx="7072312" cy="1371600"/>
          </a:xfrm>
          <a:noFill/>
        </p:spPr>
        <p:txBody>
          <a:bodyPr/>
          <a:lstStyle/>
          <a:p>
            <a:pPr algn="l" eaLnBrk="1" hangingPunct="1"/>
            <a:r>
              <a:rPr lang="en-GB" sz="3600" b="1" dirty="0">
                <a:solidFill>
                  <a:schemeClr val="accent1">
                    <a:lumMod val="75000"/>
                  </a:schemeClr>
                </a:solidFill>
                <a:latin typeface="Calibri" charset="0"/>
                <a:ea typeface="ＭＳ Ｐゴシック" charset="-128"/>
              </a:rPr>
              <a:t>Communication patterns </a:t>
            </a:r>
          </a:p>
        </p:txBody>
      </p:sp>
      <p:sp>
        <p:nvSpPr>
          <p:cNvPr id="61445" name="Rectangle 6"/>
          <p:cNvSpPr>
            <a:spLocks noChangeArrowheads="1"/>
          </p:cNvSpPr>
          <p:nvPr/>
        </p:nvSpPr>
        <p:spPr bwMode="auto">
          <a:xfrm>
            <a:off x="228600" y="1447800"/>
            <a:ext cx="8915400" cy="4648200"/>
          </a:xfrm>
          <a:prstGeom prst="rect">
            <a:avLst/>
          </a:prstGeom>
          <a:noFill/>
          <a:ln w="9525">
            <a:noFill/>
            <a:miter lim="800000"/>
            <a:headEnd/>
            <a:tailEnd/>
          </a:ln>
        </p:spPr>
        <p:txBody>
          <a:bodyPr>
            <a:prstTxWarp prst="textNoShape">
              <a:avLst/>
            </a:prstTxWarp>
          </a:bodyPr>
          <a:lstStyle/>
          <a:p>
            <a:pPr marL="609600" marR="0" lvl="0" indent="-609600" algn="l" defTabSz="914400" rtl="0" eaLnBrk="1" fontAlgn="auto" latinLnBrk="0" hangingPunct="1">
              <a:lnSpc>
                <a:spcPct val="6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0563C1"/>
              </a:solidFill>
              <a:effectLst/>
              <a:uLnTx/>
              <a:uFillTx/>
              <a:latin typeface="Calibri"/>
              <a:ea typeface="+mn-ea"/>
              <a:cs typeface="+mn-cs"/>
            </a:endParaRPr>
          </a:p>
        </p:txBody>
      </p:sp>
      <p:sp>
        <p:nvSpPr>
          <p:cNvPr id="6" name="Rectangle 5"/>
          <p:cNvSpPr>
            <a:spLocks noChangeArrowheads="1"/>
          </p:cNvSpPr>
          <p:nvPr/>
        </p:nvSpPr>
        <p:spPr bwMode="auto">
          <a:xfrm>
            <a:off x="4340101" y="1409700"/>
            <a:ext cx="4646738" cy="3268587"/>
          </a:xfrm>
          <a:prstGeom prst="rect">
            <a:avLst/>
          </a:prstGeom>
          <a:noFill/>
          <a:ln w="9525">
            <a:noFill/>
            <a:miter lim="800000"/>
            <a:headEnd/>
            <a:tailEnd/>
          </a:ln>
        </p:spPr>
        <p:txBody>
          <a:bodyPr wrap="square">
            <a:prstTxWarp prst="textNoShape">
              <a:avLst/>
            </a:prstTxWarp>
            <a:sp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1" u="none" strike="noStrike" kern="1200" cap="none" spc="0" normalizeH="0" baseline="0" noProof="0" dirty="0">
                <a:ln>
                  <a:noFill/>
                </a:ln>
                <a:solidFill>
                  <a:schemeClr val="accent1">
                    <a:lumMod val="75000"/>
                  </a:schemeClr>
                </a:solidFill>
                <a:effectLst/>
                <a:uLnTx/>
                <a:uFillTx/>
                <a:latin typeface="Calibri"/>
                <a:ea typeface="+mn-ea"/>
                <a:cs typeface="+mn-cs"/>
              </a:rPr>
              <a:t>Interactions</a:t>
            </a:r>
            <a:r>
              <a:rPr kumimoji="0" lang="en-US" sz="2400" b="1" u="none" strike="noStrike" kern="1200" cap="none" spc="0" normalizeH="0" noProof="0" dirty="0">
                <a:ln>
                  <a:noFill/>
                </a:ln>
                <a:solidFill>
                  <a:schemeClr val="accent1">
                    <a:lumMod val="75000"/>
                  </a:schemeClr>
                </a:solidFill>
                <a:effectLst/>
                <a:uLnTx/>
                <a:uFillTx/>
                <a:latin typeface="Calibri"/>
                <a:ea typeface="+mn-ea"/>
                <a:cs typeface="+mn-cs"/>
              </a:rPr>
              <a:t> or </a:t>
            </a:r>
            <a:r>
              <a:rPr kumimoji="0" lang="en-US" sz="2400" b="1" u="none" strike="noStrike" kern="1200" cap="none" spc="0" normalizeH="0" baseline="0" noProof="0" dirty="0">
                <a:ln>
                  <a:noFill/>
                </a:ln>
                <a:solidFill>
                  <a:schemeClr val="accent1">
                    <a:lumMod val="75000"/>
                  </a:schemeClr>
                </a:solidFill>
                <a:effectLst/>
                <a:uLnTx/>
                <a:uFillTx/>
                <a:latin typeface="Calibri"/>
                <a:ea typeface="+mn-ea"/>
                <a:cs typeface="+mn-cs"/>
              </a:rPr>
              <a:t>relationships</a:t>
            </a:r>
            <a:r>
              <a:rPr kumimoji="0" lang="en-US" sz="2400" b="1" u="none" strike="noStrike" kern="1200" cap="none" spc="0" normalizeH="0" noProof="0" dirty="0">
                <a:ln>
                  <a:noFill/>
                </a:ln>
                <a:solidFill>
                  <a:schemeClr val="accent1">
                    <a:lumMod val="75000"/>
                  </a:schemeClr>
                </a:solidFill>
                <a:effectLst/>
                <a:uLnTx/>
                <a:uFillTx/>
                <a:latin typeface="Calibri"/>
                <a:ea typeface="+mn-ea"/>
                <a:cs typeface="+mn-cs"/>
              </a:rPr>
              <a:t> </a:t>
            </a:r>
            <a:r>
              <a:rPr kumimoji="0" lang="en-US" sz="2400" b="1" u="none" strike="noStrike" kern="1200" cap="none" spc="0" normalizeH="0" baseline="0" noProof="0" dirty="0">
                <a:ln>
                  <a:noFill/>
                </a:ln>
                <a:solidFill>
                  <a:schemeClr val="accent1">
                    <a:lumMod val="75000"/>
                  </a:schemeClr>
                </a:solidFill>
                <a:effectLst/>
                <a:uLnTx/>
                <a:uFillTx/>
                <a:latin typeface="Calibri"/>
                <a:ea typeface="+mn-ea"/>
                <a:cs typeface="+mn-cs"/>
              </a:rPr>
              <a:t>that, once developed, </a:t>
            </a:r>
          </a:p>
          <a:p>
            <a:pPr marR="0" lvl="0" algn="l" defTabSz="914400" rtl="0" eaLnBrk="1" fontAlgn="auto" latinLnBrk="0" hangingPunct="1">
              <a:lnSpc>
                <a:spcPct val="100000"/>
              </a:lnSpc>
              <a:spcBef>
                <a:spcPct val="20000"/>
              </a:spcBef>
              <a:spcAft>
                <a:spcPts val="0"/>
              </a:spcAft>
              <a:buClrTx/>
              <a:buSzTx/>
              <a:tabLst/>
              <a:defRPr/>
            </a:pPr>
            <a:r>
              <a:rPr kumimoji="0" lang="en-US" sz="2400" b="1" u="none" strike="noStrike" kern="1200" cap="none" spc="0" normalizeH="0" baseline="0" noProof="0" dirty="0">
                <a:ln>
                  <a:noFill/>
                </a:ln>
                <a:solidFill>
                  <a:schemeClr val="accent1">
                    <a:lumMod val="75000"/>
                  </a:schemeClr>
                </a:solidFill>
                <a:effectLst/>
                <a:uLnTx/>
                <a:uFillTx/>
                <a:latin typeface="Calibri"/>
                <a:ea typeface="+mn-ea"/>
                <a:cs typeface="+mn-cs"/>
              </a:rPr>
              <a:t>tend to replicate</a:t>
            </a:r>
            <a:r>
              <a:rPr kumimoji="0" lang="en-US" sz="2400" b="1" u="none" strike="noStrike" kern="1200" cap="none" spc="0" normalizeH="0" noProof="0" dirty="0">
                <a:ln>
                  <a:noFill/>
                </a:ln>
                <a:solidFill>
                  <a:schemeClr val="accent1">
                    <a:lumMod val="75000"/>
                  </a:schemeClr>
                </a:solidFill>
                <a:effectLst/>
                <a:uLnTx/>
                <a:uFillTx/>
                <a:latin typeface="Calibri"/>
                <a:ea typeface="+mn-ea"/>
                <a:cs typeface="+mn-cs"/>
              </a:rPr>
              <a:t> themselves</a:t>
            </a:r>
            <a:r>
              <a:rPr kumimoji="0" lang="en-US" sz="2400" b="1" u="none" strike="noStrike" kern="1200" cap="none" spc="0" normalizeH="0" baseline="0" noProof="0" dirty="0">
                <a:ln>
                  <a:noFill/>
                </a:ln>
                <a:solidFill>
                  <a:schemeClr val="accent1">
                    <a:lumMod val="75000"/>
                  </a:schemeClr>
                </a:solidFill>
                <a:effectLst/>
                <a:uLnTx/>
                <a:uFillTx/>
                <a:latin typeface="Calibri"/>
                <a:ea typeface="+mn-ea"/>
                <a:cs typeface="+mn-cs"/>
              </a:rPr>
              <a:t> by generating situations that perpetuate those</a:t>
            </a:r>
            <a:r>
              <a:rPr kumimoji="0" lang="en-US" sz="2400" b="1" u="none" strike="noStrike" kern="1200" cap="none" spc="0" normalizeH="0" noProof="0" dirty="0">
                <a:ln>
                  <a:noFill/>
                </a:ln>
                <a:solidFill>
                  <a:schemeClr val="accent1">
                    <a:lumMod val="75000"/>
                  </a:schemeClr>
                </a:solidFill>
                <a:effectLst/>
                <a:uLnTx/>
                <a:uFillTx/>
                <a:latin typeface="Calibri"/>
                <a:ea typeface="+mn-ea"/>
                <a:cs typeface="+mn-cs"/>
              </a:rPr>
              <a:t> interactions</a:t>
            </a:r>
            <a:r>
              <a:rPr kumimoji="0" lang="en-US" sz="2400" b="1" u="none" strike="noStrike" kern="1200" cap="none" spc="0" normalizeH="0" baseline="0" noProof="0" dirty="0">
                <a:ln>
                  <a:noFill/>
                </a:ln>
                <a:solidFill>
                  <a:schemeClr val="accent1">
                    <a:lumMod val="75000"/>
                  </a:schemeClr>
                </a:solidFill>
                <a:effectLst/>
                <a:uLnTx/>
                <a:uFillTx/>
                <a:latin typeface="Calibri"/>
                <a:ea typeface="+mn-ea"/>
                <a:cs typeface="+mn-cs"/>
              </a:rPr>
              <a:t> and repel</a:t>
            </a:r>
            <a:r>
              <a:rPr kumimoji="0" lang="en-US" sz="2400" b="1" u="none" strike="noStrike" kern="1200" cap="none" spc="0" normalizeH="0" noProof="0" dirty="0">
                <a:ln>
                  <a:noFill/>
                </a:ln>
                <a:solidFill>
                  <a:schemeClr val="accent1">
                    <a:lumMod val="75000"/>
                  </a:schemeClr>
                </a:solidFill>
                <a:effectLst/>
                <a:uLnTx/>
                <a:uFillTx/>
                <a:latin typeface="Calibri"/>
                <a:ea typeface="+mn-ea"/>
                <a:cs typeface="+mn-cs"/>
              </a:rPr>
              <a:t> the alternatives</a:t>
            </a:r>
          </a:p>
          <a:p>
            <a:pPr marR="0" lvl="0" algn="l" defTabSz="914400" rtl="0" eaLnBrk="1" fontAlgn="auto" latinLnBrk="0" hangingPunct="1">
              <a:lnSpc>
                <a:spcPct val="100000"/>
              </a:lnSpc>
              <a:spcBef>
                <a:spcPct val="20000"/>
              </a:spcBef>
              <a:spcAft>
                <a:spcPts val="0"/>
              </a:spcAft>
              <a:buClrTx/>
              <a:buSzTx/>
              <a:tabLst/>
              <a:defRPr/>
            </a:pPr>
            <a:r>
              <a:rPr kumimoji="0" lang="en-US" sz="2000" b="0" u="none" strike="noStrike" kern="1200" cap="none" spc="0" normalizeH="0" baseline="0" noProof="0" dirty="0">
                <a:ln>
                  <a:noFill/>
                </a:ln>
                <a:effectLst/>
                <a:uLnTx/>
                <a:uFillTx/>
                <a:latin typeface="Calibri"/>
                <a:ea typeface="+mn-ea"/>
                <a:cs typeface="+mn-cs"/>
              </a:rPr>
              <a:t>(Pearce 2007:158)</a:t>
            </a:r>
            <a:endParaRPr kumimoji="0" lang="en-GB" sz="2000" b="0" u="none" strike="noStrike" kern="1200" cap="none" spc="0" normalizeH="0" baseline="0" noProof="0" dirty="0">
              <a:ln>
                <a:noFill/>
              </a:ln>
              <a:effectLst/>
              <a:uLnTx/>
              <a:uFillTx/>
              <a:latin typeface="Calibri"/>
              <a:ea typeface="+mn-ea"/>
              <a:cs typeface="+mn-cs"/>
            </a:endParaRPr>
          </a:p>
          <a:p>
            <a:pPr marL="609600" marR="0" lvl="1"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24" y="1834318"/>
            <a:ext cx="2823473" cy="1880433"/>
          </a:xfrm>
          <a:prstGeom prst="rect">
            <a:avLst/>
          </a:prstGeom>
        </p:spPr>
      </p:pic>
    </p:spTree>
    <p:extLst>
      <p:ext uri="{BB962C8B-B14F-4D97-AF65-F5344CB8AC3E}">
        <p14:creationId xmlns:p14="http://schemas.microsoft.com/office/powerpoint/2010/main" val="359622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4" name="Rectangle 6"/>
          <p:cNvSpPr>
            <a:spLocks noChangeArrowheads="1"/>
          </p:cNvSpPr>
          <p:nvPr/>
        </p:nvSpPr>
        <p:spPr bwMode="auto">
          <a:xfrm>
            <a:off x="212825" y="1659783"/>
            <a:ext cx="5745063"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spcBef>
                <a:spcPct val="20000"/>
              </a:spcBef>
              <a:spcAft>
                <a:spcPts val="200"/>
              </a:spcAft>
              <a:buFont typeface="Wingdings" charset="2"/>
              <a:buChar char="²"/>
            </a:pPr>
            <a:r>
              <a:rPr sz="2800" noProof="1">
                <a:solidFill>
                  <a:srgbClr val="000000"/>
                </a:solidFill>
              </a:rPr>
              <a:t>Exchanging monologues</a:t>
            </a:r>
            <a:r>
              <a:rPr lang="en-GB" sz="2800" noProof="1">
                <a:solidFill>
                  <a:srgbClr val="000000"/>
                </a:solidFill>
              </a:rPr>
              <a:t> and/or p</a:t>
            </a:r>
            <a:r>
              <a:rPr sz="2800" noProof="1">
                <a:solidFill>
                  <a:srgbClr val="000000"/>
                </a:solidFill>
              </a:rPr>
              <a:t>re-packaged arguments</a:t>
            </a:r>
          </a:p>
          <a:p>
            <a:pPr marL="609600" indent="-609600">
              <a:spcBef>
                <a:spcPct val="20000"/>
              </a:spcBef>
              <a:spcAft>
                <a:spcPts val="200"/>
              </a:spcAft>
              <a:buFont typeface="Wingdings" charset="2"/>
              <a:buChar char="²"/>
            </a:pPr>
            <a:r>
              <a:rPr sz="2800" noProof="1">
                <a:solidFill>
                  <a:srgbClr val="000000"/>
                </a:solidFill>
              </a:rPr>
              <a:t>Dominant voices</a:t>
            </a:r>
          </a:p>
          <a:p>
            <a:pPr marL="609600" indent="-609600">
              <a:spcBef>
                <a:spcPct val="20000"/>
              </a:spcBef>
              <a:spcAft>
                <a:spcPts val="200"/>
              </a:spcAft>
              <a:buFont typeface="Wingdings" charset="2"/>
              <a:buChar char="²"/>
            </a:pPr>
            <a:r>
              <a:rPr sz="2800" noProof="1">
                <a:solidFill>
                  <a:srgbClr val="000000"/>
                </a:solidFill>
              </a:rPr>
              <a:t>Posturing</a:t>
            </a:r>
            <a:r>
              <a:rPr lang="en-GB" sz="2800" noProof="1">
                <a:solidFill>
                  <a:srgbClr val="000000"/>
                </a:solidFill>
              </a:rPr>
              <a:t> / peacocking</a:t>
            </a:r>
            <a:endParaRPr sz="2800" noProof="1">
              <a:solidFill>
                <a:srgbClr val="000000"/>
              </a:solidFill>
            </a:endParaRPr>
          </a:p>
          <a:p>
            <a:pPr marL="609600" indent="-609600">
              <a:spcBef>
                <a:spcPct val="20000"/>
              </a:spcBef>
              <a:spcAft>
                <a:spcPts val="200"/>
              </a:spcAft>
              <a:buFont typeface="Wingdings" charset="2"/>
              <a:buChar char="²"/>
            </a:pPr>
            <a:r>
              <a:rPr lang="en-GB" sz="2800" noProof="1">
                <a:solidFill>
                  <a:srgbClr val="000000"/>
                </a:solidFill>
              </a:rPr>
              <a:t>(Ab)using </a:t>
            </a:r>
            <a:r>
              <a:rPr sz="2800" noProof="1">
                <a:solidFill>
                  <a:srgbClr val="000000"/>
                </a:solidFill>
              </a:rPr>
              <a:t>jargon</a:t>
            </a:r>
            <a:r>
              <a:rPr lang="en-GB" sz="2800" noProof="1">
                <a:solidFill>
                  <a:srgbClr val="000000"/>
                </a:solidFill>
              </a:rPr>
              <a:t> </a:t>
            </a:r>
          </a:p>
          <a:p>
            <a:pPr marL="609600" indent="-609600">
              <a:spcBef>
                <a:spcPct val="20000"/>
              </a:spcBef>
              <a:spcAft>
                <a:spcPts val="200"/>
              </a:spcAft>
              <a:buFont typeface="Wingdings" charset="2"/>
              <a:buChar char="²"/>
            </a:pPr>
            <a:r>
              <a:rPr lang="en-GB" sz="2800" noProof="1">
                <a:solidFill>
                  <a:srgbClr val="000000"/>
                </a:solidFill>
              </a:rPr>
              <a:t>Spiral of silence and a</a:t>
            </a:r>
            <a:r>
              <a:rPr sz="2800" noProof="1">
                <a:solidFill>
                  <a:srgbClr val="000000"/>
                </a:solidFill>
              </a:rPr>
              <a:t>voidance</a:t>
            </a:r>
            <a:r>
              <a:rPr lang="en-GB" sz="2800" noProof="1">
                <a:solidFill>
                  <a:srgbClr val="000000"/>
                </a:solidFill>
              </a:rPr>
              <a:t> (leads to </a:t>
            </a:r>
            <a:r>
              <a:rPr lang="en-GB" sz="2800" i="1" noProof="1">
                <a:solidFill>
                  <a:srgbClr val="000000"/>
                </a:solidFill>
              </a:rPr>
              <a:t>groupthink</a:t>
            </a:r>
            <a:r>
              <a:rPr lang="en-GB" sz="2800" noProof="1">
                <a:solidFill>
                  <a:srgbClr val="000000"/>
                </a:solidFill>
              </a:rPr>
              <a:t>)</a:t>
            </a:r>
            <a:endParaRPr sz="2800" noProof="1">
              <a:solidFill>
                <a:srgbClr val="000000"/>
              </a:solidFill>
            </a:endParaRPr>
          </a:p>
          <a:p>
            <a:pPr marL="609600" indent="-609600">
              <a:spcBef>
                <a:spcPct val="20000"/>
              </a:spcBef>
              <a:spcAft>
                <a:spcPts val="200"/>
              </a:spcAft>
              <a:buFont typeface="Wingdings" charset="2"/>
              <a:buChar char="²"/>
            </a:pPr>
            <a:r>
              <a:rPr lang="en-GB" sz="2800" noProof="1">
                <a:solidFill>
                  <a:srgbClr val="000000"/>
                </a:solidFill>
              </a:rPr>
              <a:t>Polarisation and oversimplifaction</a:t>
            </a:r>
          </a:p>
          <a:p>
            <a:pPr marL="609600" indent="-609600">
              <a:spcBef>
                <a:spcPct val="20000"/>
              </a:spcBef>
              <a:spcAft>
                <a:spcPts val="200"/>
              </a:spcAft>
              <a:buFont typeface="Wingdings" charset="2"/>
              <a:buChar char="²"/>
            </a:pPr>
            <a:r>
              <a:rPr lang="en-US" sz="2800" noProof="1">
                <a:solidFill>
                  <a:srgbClr val="000000"/>
                </a:solidFill>
              </a:rPr>
              <a:t>Confrontational exchanges</a:t>
            </a:r>
          </a:p>
          <a:p>
            <a:pPr marL="609600" indent="-609600">
              <a:lnSpc>
                <a:spcPct val="20000"/>
              </a:lnSpc>
              <a:spcBef>
                <a:spcPct val="20000"/>
              </a:spcBef>
              <a:spcAft>
                <a:spcPts val="800"/>
              </a:spcAft>
              <a:buFontTx/>
              <a:buChar char="•"/>
            </a:pPr>
            <a:endParaRPr sz="2800" noProof="1">
              <a:solidFill>
                <a:srgbClr val="000000"/>
              </a:solidFill>
            </a:endParaRPr>
          </a:p>
        </p:txBody>
      </p:sp>
      <p:sp>
        <p:nvSpPr>
          <p:cNvPr id="2" name="TextBox 1"/>
          <p:cNvSpPr txBox="1"/>
          <p:nvPr/>
        </p:nvSpPr>
        <p:spPr>
          <a:xfrm>
            <a:off x="538285" y="414212"/>
            <a:ext cx="8377114" cy="1077218"/>
          </a:xfrm>
          <a:prstGeom prst="rect">
            <a:avLst/>
          </a:prstGeom>
          <a:noFill/>
        </p:spPr>
        <p:txBody>
          <a:bodyPr wrap="square" rtlCol="0">
            <a:spAutoFit/>
          </a:bodyPr>
          <a:lstStyle/>
          <a:p>
            <a:r>
              <a:rPr lang="en-US" sz="3200" b="1" dirty="0">
                <a:solidFill>
                  <a:schemeClr val="tx2">
                    <a:lumMod val="60000"/>
                    <a:lumOff val="40000"/>
                  </a:schemeClr>
                </a:solidFill>
              </a:rPr>
              <a:t>Examples of communication patterns:</a:t>
            </a:r>
          </a:p>
          <a:p>
            <a:r>
              <a:rPr lang="en-US" sz="3200" b="1" dirty="0">
                <a:solidFill>
                  <a:schemeClr val="tx2">
                    <a:lumMod val="60000"/>
                    <a:lumOff val="40000"/>
                  </a:schemeClr>
                </a:solidFill>
              </a:rPr>
              <a:t>common rituals and pitfalls </a:t>
            </a:r>
          </a:p>
        </p:txBody>
      </p:sp>
      <p:pic>
        <p:nvPicPr>
          <p:cNvPr id="4" name="Content Placeholder 3" descr="group 3d.png"/>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rcRect l="-16598" r="-16598"/>
          <a:stretch>
            <a:fillRect/>
          </a:stretch>
        </p:blipFill>
        <p:spPr>
          <a:xfrm>
            <a:off x="5837121" y="2524755"/>
            <a:ext cx="3306879" cy="1818645"/>
          </a:xfrm>
          <a:prstGeom prst="rect">
            <a:avLst/>
          </a:prstGeom>
          <a:scene3d>
            <a:camera prst="orthographicFront"/>
            <a:lightRig rig="threePt" dir="t"/>
          </a:scene3d>
          <a:sp3d>
            <a:bevelT w="165100" prst="coolSlant"/>
            <a:bevelB prst="slope"/>
          </a:sp3d>
        </p:spPr>
      </p:pic>
    </p:spTree>
    <p:extLst>
      <p:ext uri="{BB962C8B-B14F-4D97-AF65-F5344CB8AC3E}">
        <p14:creationId xmlns:p14="http://schemas.microsoft.com/office/powerpoint/2010/main" val="53092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04" y="188896"/>
            <a:ext cx="8229600" cy="825500"/>
          </a:xfrm>
        </p:spPr>
        <p:txBody>
          <a:bodyPr>
            <a:normAutofit/>
          </a:bodyPr>
          <a:lstStyle/>
          <a:p>
            <a:r>
              <a:rPr lang="en-US" sz="3600" b="1" dirty="0">
                <a:solidFill>
                  <a:schemeClr val="accent5">
                    <a:lumMod val="75000"/>
                  </a:schemeClr>
                </a:solidFill>
              </a:rPr>
              <a:t>What is </a:t>
            </a:r>
            <a:r>
              <a:rPr lang="en-US" sz="3600" b="1" dirty="0">
                <a:solidFill>
                  <a:schemeClr val="accent3">
                    <a:lumMod val="75000"/>
                  </a:schemeClr>
                </a:solidFill>
              </a:rPr>
              <a:t>deliberative democracy</a:t>
            </a:r>
            <a:r>
              <a:rPr lang="en-US" sz="3600" b="1" dirty="0">
                <a:solidFill>
                  <a:schemeClr val="accent5">
                    <a:lumMod val="75000"/>
                  </a:schemeClr>
                </a:solidFill>
              </a:rPr>
              <a:t>?</a:t>
            </a:r>
          </a:p>
        </p:txBody>
      </p:sp>
      <p:sp>
        <p:nvSpPr>
          <p:cNvPr id="5" name="Content Placeholder 4"/>
          <p:cNvSpPr>
            <a:spLocks noGrp="1"/>
          </p:cNvSpPr>
          <p:nvPr>
            <p:ph idx="1"/>
          </p:nvPr>
        </p:nvSpPr>
        <p:spPr>
          <a:xfrm>
            <a:off x="221804" y="1014396"/>
            <a:ext cx="8922196" cy="5689600"/>
          </a:xfrm>
        </p:spPr>
        <p:txBody>
          <a:bodyPr>
            <a:normAutofit/>
          </a:bodyPr>
          <a:lstStyle/>
          <a:p>
            <a:pPr>
              <a:spcBef>
                <a:spcPts val="1224"/>
              </a:spcBef>
              <a:spcAft>
                <a:spcPts val="1368"/>
              </a:spcAft>
            </a:pPr>
            <a:r>
              <a:rPr lang="en-US" sz="2400" b="1" dirty="0">
                <a:solidFill>
                  <a:schemeClr val="accent5">
                    <a:lumMod val="75000"/>
                  </a:schemeClr>
                </a:solidFill>
              </a:rPr>
              <a:t>Democracy should be more than counting heads: </a:t>
            </a:r>
            <a:r>
              <a:rPr lang="en-US" sz="2400" dirty="0"/>
              <a:t>it must involve dialogue and deliberation “on an equal and inclusive basis, which deepens participants’ knowledge of issues, awareness of the interests of others, and the confidence to play an active part in public affairs” </a:t>
            </a:r>
            <a:r>
              <a:rPr lang="en-US" sz="2000" dirty="0"/>
              <a:t>(Saward 2000:5)</a:t>
            </a:r>
          </a:p>
          <a:p>
            <a:pPr>
              <a:spcBef>
                <a:spcPts val="1224"/>
              </a:spcBef>
              <a:spcAft>
                <a:spcPts val="1368"/>
              </a:spcAft>
            </a:pPr>
            <a:r>
              <a:rPr lang="en-US" sz="2400" dirty="0"/>
              <a:t>deliberative democrats argue that </a:t>
            </a:r>
            <a:r>
              <a:rPr lang="en-US" sz="2400" b="1" dirty="0">
                <a:solidFill>
                  <a:schemeClr val="accent5">
                    <a:lumMod val="75000"/>
                  </a:schemeClr>
                </a:solidFill>
              </a:rPr>
              <a:t>decision-making should be based on reasoned public dialogue and deliberation</a:t>
            </a:r>
            <a:r>
              <a:rPr lang="en-US" sz="2400" dirty="0"/>
              <a:t>, where no force other than </a:t>
            </a:r>
            <a:r>
              <a:rPr lang="en-US" sz="2400" b="1" i="1" dirty="0"/>
              <a:t>the force of the better argument </a:t>
            </a:r>
            <a:r>
              <a:rPr lang="en-US" sz="2400" dirty="0"/>
              <a:t>should prevail </a:t>
            </a:r>
            <a:r>
              <a:rPr lang="en-US" sz="2000" dirty="0"/>
              <a:t>(Habermas 1975)</a:t>
            </a:r>
          </a:p>
          <a:p>
            <a:pPr>
              <a:spcBef>
                <a:spcPts val="1224"/>
              </a:spcBef>
              <a:spcAft>
                <a:spcPts val="1368"/>
              </a:spcAft>
            </a:pPr>
            <a:r>
              <a:rPr lang="en-US" sz="2400" dirty="0"/>
              <a:t>The goal of public dialogue and deliberation is to </a:t>
            </a:r>
            <a:r>
              <a:rPr lang="en-US" sz="2400" b="1" dirty="0">
                <a:solidFill>
                  <a:schemeClr val="accent5">
                    <a:lumMod val="75000"/>
                  </a:schemeClr>
                </a:solidFill>
              </a:rPr>
              <a:t>make </a:t>
            </a:r>
            <a:r>
              <a:rPr lang="en-US" sz="2400" b="1" dirty="0" err="1">
                <a:solidFill>
                  <a:schemeClr val="accent5">
                    <a:lumMod val="75000"/>
                  </a:schemeClr>
                </a:solidFill>
              </a:rPr>
              <a:t>organisations</a:t>
            </a:r>
            <a:r>
              <a:rPr lang="en-US" sz="2400" b="1" dirty="0">
                <a:solidFill>
                  <a:schemeClr val="accent5">
                    <a:lumMod val="75000"/>
                  </a:schemeClr>
                </a:solidFill>
              </a:rPr>
              <a:t> &amp; authorities responsive to reasons and evidence</a:t>
            </a:r>
            <a:r>
              <a:rPr lang="en-US" sz="2400" dirty="0"/>
              <a:t>, not just the power of numbers, money, position, status or interests </a:t>
            </a:r>
          </a:p>
          <a:p>
            <a:pPr>
              <a:spcAft>
                <a:spcPts val="1368"/>
              </a:spcAft>
            </a:pPr>
            <a:endParaRPr lang="en-US" dirty="0"/>
          </a:p>
        </p:txBody>
      </p:sp>
    </p:spTree>
    <p:extLst>
      <p:ext uri="{BB962C8B-B14F-4D97-AF65-F5344CB8AC3E}">
        <p14:creationId xmlns:p14="http://schemas.microsoft.com/office/powerpoint/2010/main" val="318481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8" name="Rectangle 6"/>
          <p:cNvSpPr>
            <a:spLocks noChangeArrowheads="1"/>
          </p:cNvSpPr>
          <p:nvPr/>
        </p:nvSpPr>
        <p:spPr bwMode="auto">
          <a:xfrm>
            <a:off x="228600" y="1447800"/>
            <a:ext cx="86868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762000" indent="-515938" algn="ctr">
              <a:spcBef>
                <a:spcPct val="20000"/>
              </a:spcBef>
              <a:spcAft>
                <a:spcPts val="1000"/>
              </a:spcAft>
              <a:buFontTx/>
              <a:buChar char="•"/>
              <a:defRPr/>
            </a:pPr>
            <a:endParaRPr lang="en-GB" sz="3200">
              <a:cs typeface="Arial" charset="0"/>
            </a:endParaRPr>
          </a:p>
          <a:p>
            <a:pPr marL="762000" indent="-515938">
              <a:lnSpc>
                <a:spcPct val="80000"/>
              </a:lnSpc>
              <a:spcBef>
                <a:spcPct val="20000"/>
              </a:spcBef>
              <a:defRPr/>
            </a:pPr>
            <a:endParaRPr lang="en-GB">
              <a:solidFill>
                <a:srgbClr val="CC00CC"/>
              </a:solidFill>
              <a:cs typeface="Arial" charset="0"/>
            </a:endParaRPr>
          </a:p>
        </p:txBody>
      </p:sp>
      <p:graphicFrame>
        <p:nvGraphicFramePr>
          <p:cNvPr id="243783" name="Group 71"/>
          <p:cNvGraphicFramePr>
            <a:graphicFrameLocks noGrp="1"/>
          </p:cNvGraphicFramePr>
          <p:nvPr>
            <p:extLst>
              <p:ext uri="{D42A27DB-BD31-4B8C-83A1-F6EECF244321}">
                <p14:modId xmlns:p14="http://schemas.microsoft.com/office/powerpoint/2010/main" val="550032198"/>
              </p:ext>
            </p:extLst>
          </p:nvPr>
        </p:nvGraphicFramePr>
        <p:xfrm>
          <a:off x="335747" y="664144"/>
          <a:ext cx="8472506" cy="5188088"/>
        </p:xfrm>
        <a:graphic>
          <a:graphicData uri="http://schemas.openxmlformats.org/drawingml/2006/table">
            <a:tbl>
              <a:tblPr/>
              <a:tblGrid>
                <a:gridCol w="2765220">
                  <a:extLst>
                    <a:ext uri="{9D8B030D-6E8A-4147-A177-3AD203B41FA5}">
                      <a16:colId xmlns:a16="http://schemas.microsoft.com/office/drawing/2014/main" val="20000"/>
                    </a:ext>
                  </a:extLst>
                </a:gridCol>
                <a:gridCol w="2652682">
                  <a:extLst>
                    <a:ext uri="{9D8B030D-6E8A-4147-A177-3AD203B41FA5}">
                      <a16:colId xmlns:a16="http://schemas.microsoft.com/office/drawing/2014/main" val="20001"/>
                    </a:ext>
                  </a:extLst>
                </a:gridCol>
                <a:gridCol w="3054604">
                  <a:extLst>
                    <a:ext uri="{9D8B030D-6E8A-4147-A177-3AD203B41FA5}">
                      <a16:colId xmlns:a16="http://schemas.microsoft.com/office/drawing/2014/main" val="20002"/>
                    </a:ext>
                  </a:extLst>
                </a:gridCol>
              </a:tblGrid>
              <a:tr h="629333">
                <a:tc>
                  <a:txBody>
                    <a:bodyPr/>
                    <a:lstStyle/>
                    <a:p>
                      <a:pPr marL="0" marR="0" lvl="0" indent="0" algn="ctr" defTabSz="914400" rtl="0" eaLnBrk="1" fontAlgn="base" latinLnBrk="0" hangingPunct="1">
                        <a:lnSpc>
                          <a:spcPct val="100000"/>
                        </a:lnSpc>
                        <a:spcBef>
                          <a:spcPct val="20000"/>
                        </a:spcBef>
                        <a:spcAft>
                          <a:spcPts val="1000"/>
                        </a:spcAft>
                        <a:buClrTx/>
                        <a:buSzTx/>
                        <a:buFontTx/>
                        <a:buNone/>
                        <a:tabLst/>
                      </a:pPr>
                      <a:r>
                        <a:rPr kumimoji="0" lang="en-GB" sz="2800" b="1" i="0" u="none" strike="noStrike" cap="none" normalizeH="0" baseline="0" dirty="0">
                          <a:ln>
                            <a:noFill/>
                          </a:ln>
                          <a:solidFill>
                            <a:schemeClr val="tx1"/>
                          </a:solidFill>
                          <a:effectLst/>
                          <a:latin typeface="Arial" charset="0"/>
                          <a:ea typeface="ＭＳ Ｐゴシック" charset="0"/>
                          <a:cs typeface="Arial" charset="0"/>
                        </a:rPr>
                        <a:t>Debate </a:t>
                      </a:r>
                      <a:endParaRPr kumimoji="0" lang="en-US" sz="2800" b="0" i="0" u="none" strike="noStrike" cap="none" normalizeH="0" baseline="0" dirty="0">
                        <a:ln>
                          <a:noFill/>
                        </a:ln>
                        <a:solidFill>
                          <a:schemeClr val="tx1"/>
                        </a:solidFill>
                        <a:effectLst/>
                        <a:latin typeface="Arial" charset="0"/>
                        <a:ea typeface="ＭＳ Ｐゴシック"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ts val="1000"/>
                        </a:spcAft>
                        <a:buClrTx/>
                        <a:buSzTx/>
                        <a:buFontTx/>
                        <a:buNone/>
                        <a:tabLst/>
                      </a:pPr>
                      <a:r>
                        <a:rPr kumimoji="0" lang="en-GB" sz="2800" b="1" i="0" u="none" strike="noStrike" cap="none" normalizeH="0" baseline="0" dirty="0">
                          <a:ln>
                            <a:noFill/>
                          </a:ln>
                          <a:solidFill>
                            <a:schemeClr val="tx1"/>
                          </a:solidFill>
                          <a:effectLst/>
                          <a:latin typeface="Arial" charset="0"/>
                          <a:ea typeface="ＭＳ Ｐゴシック" charset="0"/>
                          <a:cs typeface="Arial" charset="0"/>
                        </a:rPr>
                        <a:t>Dialogue</a:t>
                      </a:r>
                      <a:r>
                        <a:rPr kumimoji="0" lang="en-GB" sz="2800" b="0" i="0" u="none" strike="noStrike" cap="none" normalizeH="0" baseline="0" dirty="0">
                          <a:ln>
                            <a:noFill/>
                          </a:ln>
                          <a:solidFill>
                            <a:schemeClr val="tx1"/>
                          </a:solidFill>
                          <a:effectLst/>
                          <a:latin typeface="Arial" charset="0"/>
                          <a:ea typeface="ＭＳ Ｐゴシック" charset="0"/>
                          <a:cs typeface="Arial" charset="0"/>
                        </a:rPr>
                        <a:t> </a:t>
                      </a:r>
                      <a:endParaRPr kumimoji="0" lang="en-US" sz="2800" b="0" i="0" u="none" strike="noStrike" cap="none" normalizeH="0" baseline="0" dirty="0">
                        <a:ln>
                          <a:noFill/>
                        </a:ln>
                        <a:solidFill>
                          <a:schemeClr val="tx1"/>
                        </a:solidFill>
                        <a:effectLst/>
                        <a:latin typeface="Arial" charset="0"/>
                        <a:ea typeface="ＭＳ Ｐゴシック"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ts val="1000"/>
                        </a:spcAft>
                        <a:buClrTx/>
                        <a:buSzTx/>
                        <a:buFontTx/>
                        <a:buNone/>
                        <a:tabLst/>
                      </a:pPr>
                      <a:r>
                        <a:rPr kumimoji="0" lang="en-GB" sz="2800" b="1" i="0" u="none" strike="noStrike" cap="none" normalizeH="0" baseline="0" dirty="0">
                          <a:ln>
                            <a:noFill/>
                          </a:ln>
                          <a:solidFill>
                            <a:schemeClr val="tx1"/>
                          </a:solidFill>
                          <a:effectLst/>
                          <a:latin typeface="Arial" charset="0"/>
                          <a:ea typeface="ＭＳ Ｐゴシック" charset="0"/>
                          <a:cs typeface="Arial" charset="0"/>
                        </a:rPr>
                        <a:t>Deliberation</a:t>
                      </a:r>
                      <a:endParaRPr kumimoji="0" lang="en-US" sz="2800" b="0" i="0" u="none" strike="noStrike" cap="none" normalizeH="0" baseline="0" dirty="0">
                        <a:ln>
                          <a:noFill/>
                        </a:ln>
                        <a:solidFill>
                          <a:schemeClr val="tx1"/>
                        </a:solidFill>
                        <a:effectLst/>
                        <a:latin typeface="Arial" charset="0"/>
                        <a:ea typeface="ＭＳ Ｐゴシック"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1545791">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a:ln>
                            <a:noFill/>
                          </a:ln>
                          <a:solidFill>
                            <a:srgbClr val="000000"/>
                          </a:solidFill>
                          <a:effectLst/>
                          <a:latin typeface="Arial" charset="0"/>
                          <a:ea typeface="ＭＳ Ｐゴシック" charset="0"/>
                          <a:cs typeface="Arial" charset="0"/>
                        </a:rPr>
                        <a:t>Seeks to promote opinions and gain majority support</a:t>
                      </a: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dirty="0">
                          <a:ln>
                            <a:noFill/>
                          </a:ln>
                          <a:solidFill>
                            <a:srgbClr val="000000"/>
                          </a:solidFill>
                          <a:effectLst/>
                          <a:latin typeface="Arial" charset="0"/>
                          <a:ea typeface="ＭＳ Ｐゴシック" charset="0"/>
                          <a:cs typeface="Arial" charset="0"/>
                        </a:rPr>
                        <a:t>Seeks to build understanding and relationships </a:t>
                      </a:r>
                      <a:endParaRPr kumimoji="0" lang="en-US" sz="2400" b="0" i="0" u="none" strike="noStrike" cap="none" normalizeH="0" baseline="0" dirty="0">
                        <a:ln>
                          <a:noFill/>
                        </a:ln>
                        <a:solidFill>
                          <a:srgbClr val="000000"/>
                        </a:solidFill>
                        <a:effectLst/>
                        <a:latin typeface="Arial" charset="0"/>
                        <a:ea typeface="ＭＳ Ｐゴシック"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dirty="0">
                          <a:ln>
                            <a:noFill/>
                          </a:ln>
                          <a:solidFill>
                            <a:srgbClr val="000000"/>
                          </a:solidFill>
                          <a:effectLst/>
                          <a:latin typeface="Arial" charset="0"/>
                          <a:ea typeface="ＭＳ Ｐゴシック" charset="0"/>
                          <a:cs typeface="Arial" charset="0"/>
                        </a:rPr>
                        <a:t>Seeks common ground in order to solve problems </a:t>
                      </a:r>
                      <a:endParaRPr kumimoji="0" lang="en-US" sz="2400" b="0" i="0" u="none" strike="noStrike" cap="none" normalizeH="0" baseline="0" dirty="0">
                        <a:ln>
                          <a:noFill/>
                        </a:ln>
                        <a:solidFill>
                          <a:srgbClr val="000000"/>
                        </a:solidFill>
                        <a:effectLst/>
                        <a:latin typeface="Arial" charset="0"/>
                        <a:ea typeface="ＭＳ Ｐゴシック"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1"/>
                  </a:ext>
                </a:extLst>
              </a:tr>
              <a:tr h="1652336">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a:ln>
                            <a:noFill/>
                          </a:ln>
                          <a:solidFill>
                            <a:srgbClr val="000000"/>
                          </a:solidFill>
                          <a:effectLst/>
                          <a:latin typeface="Arial" charset="0"/>
                          <a:ea typeface="ＭＳ Ｐゴシック" charset="0"/>
                          <a:cs typeface="Arial" charset="0"/>
                        </a:rPr>
                        <a:t>Participants argue, express, persuade and compete </a:t>
                      </a: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a:ln>
                            <a:noFill/>
                          </a:ln>
                          <a:solidFill>
                            <a:srgbClr val="000000"/>
                          </a:solidFill>
                          <a:effectLst/>
                          <a:latin typeface="Arial" charset="0"/>
                          <a:ea typeface="ＭＳ Ｐゴシック" charset="0"/>
                          <a:cs typeface="Arial" charset="0"/>
                        </a:rPr>
                        <a:t>Participants listen, exchange, reach across, reflect</a:t>
                      </a: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dirty="0">
                          <a:ln>
                            <a:noFill/>
                          </a:ln>
                          <a:solidFill>
                            <a:srgbClr val="000000"/>
                          </a:solidFill>
                          <a:effectLst/>
                          <a:latin typeface="Arial" charset="0"/>
                          <a:ea typeface="ＭＳ Ｐゴシック" charset="0"/>
                          <a:cs typeface="Arial" charset="0"/>
                        </a:rPr>
                        <a:t>Participants frame and weigh options, and make choices</a:t>
                      </a:r>
                    </a:p>
                    <a:p>
                      <a:pPr marL="0" marR="0" lvl="0" indent="0" algn="l" defTabSz="914400" rtl="0" eaLnBrk="1" fontAlgn="base" latinLnBrk="0" hangingPunct="1">
                        <a:lnSpc>
                          <a:spcPct val="0"/>
                        </a:lnSpc>
                        <a:spcBef>
                          <a:spcPct val="20000"/>
                        </a:spcBef>
                        <a:spcAft>
                          <a:spcPts val="100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1360628">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dirty="0">
                          <a:ln>
                            <a:noFill/>
                          </a:ln>
                          <a:solidFill>
                            <a:srgbClr val="000000"/>
                          </a:solidFill>
                          <a:effectLst/>
                          <a:latin typeface="Arial" charset="0"/>
                          <a:ea typeface="ＭＳ Ｐゴシック" charset="0"/>
                          <a:cs typeface="Arial" charset="0"/>
                        </a:rPr>
                        <a:t>Outcome: </a:t>
                      </a:r>
                      <a:r>
                        <a:rPr kumimoji="0" lang="en-GB" sz="2400" b="1" i="0" u="none" strike="noStrike" cap="none" normalizeH="0" baseline="0" dirty="0">
                          <a:ln>
                            <a:noFill/>
                          </a:ln>
                          <a:solidFill>
                            <a:schemeClr val="accent3">
                              <a:lumMod val="75000"/>
                            </a:schemeClr>
                          </a:solidFill>
                          <a:effectLst/>
                          <a:latin typeface="Arial" charset="0"/>
                          <a:ea typeface="ＭＳ Ｐゴシック" charset="0"/>
                          <a:cs typeface="Arial" charset="0"/>
                        </a:rPr>
                        <a:t>win/lose</a:t>
                      </a:r>
                    </a:p>
                    <a:p>
                      <a:pPr marL="0" marR="0" lvl="0" indent="0" algn="l" defTabSz="914400" rtl="0" eaLnBrk="1" fontAlgn="base" latinLnBrk="0" hangingPunct="1">
                        <a:lnSpc>
                          <a:spcPct val="60000"/>
                        </a:lnSpc>
                        <a:spcBef>
                          <a:spcPct val="20000"/>
                        </a:spcBef>
                        <a:spcAft>
                          <a:spcPts val="100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dirty="0">
                          <a:ln>
                            <a:noFill/>
                          </a:ln>
                          <a:solidFill>
                            <a:srgbClr val="000000"/>
                          </a:solidFill>
                          <a:effectLst/>
                          <a:latin typeface="Arial" charset="0"/>
                          <a:ea typeface="ＭＳ Ｐゴシック" charset="0"/>
                          <a:cs typeface="Arial" charset="0"/>
                        </a:rPr>
                        <a:t>Outcome: </a:t>
                      </a:r>
                      <a:r>
                        <a:rPr kumimoji="0" lang="en-GB" sz="2400" b="1" i="0" u="none" strike="noStrike" cap="none" normalizeH="0" baseline="0" dirty="0">
                          <a:ln>
                            <a:noFill/>
                          </a:ln>
                          <a:solidFill>
                            <a:schemeClr val="tx1"/>
                          </a:solidFill>
                          <a:effectLst/>
                          <a:latin typeface="Arial" charset="0"/>
                          <a:ea typeface="ＭＳ Ｐゴシック" charset="0"/>
                          <a:cs typeface="Arial" charset="0"/>
                        </a:rPr>
                        <a:t>no decision</a:t>
                      </a:r>
                      <a:endParaRPr kumimoji="0" lang="en-US" sz="24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ts val="1000"/>
                        </a:spcAft>
                        <a:buClrTx/>
                        <a:buSzTx/>
                        <a:buFontTx/>
                        <a:buNone/>
                        <a:tabLst/>
                      </a:pPr>
                      <a:r>
                        <a:rPr kumimoji="0" lang="en-GB" sz="2400" b="0" i="0" u="none" strike="noStrike" cap="none" normalizeH="0" baseline="0" dirty="0">
                          <a:ln>
                            <a:noFill/>
                          </a:ln>
                          <a:solidFill>
                            <a:srgbClr val="000000"/>
                          </a:solidFill>
                          <a:effectLst/>
                          <a:latin typeface="Arial" charset="0"/>
                          <a:ea typeface="ＭＳ Ｐゴシック" charset="0"/>
                          <a:cs typeface="Arial" charset="0"/>
                        </a:rPr>
                        <a:t>Outcome: </a:t>
                      </a:r>
                      <a:r>
                        <a:rPr kumimoji="0" lang="en-GB" sz="2400" b="1" i="0" u="none" strike="noStrike" cap="none" normalizeH="0" baseline="0" dirty="0">
                          <a:ln>
                            <a:noFill/>
                          </a:ln>
                          <a:solidFill>
                            <a:schemeClr val="tx1"/>
                          </a:solidFill>
                          <a:effectLst/>
                          <a:latin typeface="Arial" charset="0"/>
                          <a:ea typeface="ＭＳ Ｐゴシック" charset="0"/>
                          <a:cs typeface="Arial" charset="0"/>
                        </a:rPr>
                        <a:t>decision – win/win</a:t>
                      </a:r>
                      <a:endParaRPr kumimoji="0" lang="en-US" sz="24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5481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5688</TotalTime>
  <Words>1618</Words>
  <Application>Microsoft Office PowerPoint</Application>
  <PresentationFormat>On-screen Show (4:3)</PresentationFormat>
  <Paragraphs>1045</Paragraphs>
  <Slides>15</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Calibri Light</vt:lpstr>
      <vt:lpstr>EB Garamond</vt:lpstr>
      <vt:lpstr>Wingdings</vt:lpstr>
      <vt:lpstr>Office Theme</vt:lpstr>
      <vt:lpstr>1_Office Theme</vt:lpstr>
      <vt:lpstr>2_Office Theme</vt:lpstr>
      <vt:lpstr>3_Office Theme</vt:lpstr>
      <vt:lpstr>Simple Light</vt:lpstr>
      <vt:lpstr>PowerPoint Presentation</vt:lpstr>
      <vt:lpstr>PowerPoint Presentation</vt:lpstr>
      <vt:lpstr>PowerPoint Presentation</vt:lpstr>
      <vt:lpstr>PowerPoint Presentation</vt:lpstr>
      <vt:lpstr>Society as a web of communication patterns</vt:lpstr>
      <vt:lpstr>Communication patterns </vt:lpstr>
      <vt:lpstr>PowerPoint Presentation</vt:lpstr>
      <vt:lpstr>What is deliberative democracy?</vt:lpstr>
      <vt:lpstr>PowerPoint Presentation</vt:lpstr>
      <vt:lpstr>PIN diagram (Andrew Acland)</vt:lpstr>
      <vt:lpstr>Public Dialogue and Deliberation (Escobar 2011)</vt:lpstr>
      <vt:lpstr>PowerPoint Presentation</vt:lpstr>
      <vt:lpstr>Why dialogue and deliberation matter  in cross-sector communication?</vt:lpstr>
      <vt:lpstr>Conclusions and reflections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collaboration</dc:title>
  <dc:creator>faulkner wendy</dc:creator>
  <cp:lastModifiedBy>Lynn Lovelock</cp:lastModifiedBy>
  <cp:revision>368</cp:revision>
  <dcterms:created xsi:type="dcterms:W3CDTF">2015-08-08T15:47:46Z</dcterms:created>
  <dcterms:modified xsi:type="dcterms:W3CDTF">2020-12-09T15:54:29Z</dcterms:modified>
</cp:coreProperties>
</file>